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2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9" r:id="rId15"/>
    <p:sldId id="268" r:id="rId16"/>
    <p:sldId id="270" r:id="rId17"/>
    <p:sldId id="271" r:id="rId18"/>
    <p:sldId id="272" r:id="rId19"/>
    <p:sldId id="273" r:id="rId20"/>
    <p:sldId id="274" r:id="rId21"/>
    <p:sldId id="275" r:id="rId22"/>
    <p:sldId id="276" r:id="rId23"/>
    <p:sldId id="277" r:id="rId24"/>
    <p:sldId id="278" r:id="rId25"/>
    <p:sldId id="279" r:id="rId26"/>
  </p:sldIdLst>
  <p:sldSz cx="9144000" cy="5143500" type="screen16x9"/>
  <p:notesSz cx="6858000" cy="9144000"/>
  <p:embeddedFontLst>
    <p:embeddedFont>
      <p:font typeface="Arial Black" panose="020B0A04020102020204" pitchFamily="34" charset="0"/>
      <p:regular r:id="rId28"/>
      <p:bold r:id="rId29"/>
    </p:embeddedFont>
    <p:embeddedFont>
      <p:font typeface="Calibri" panose="020F050202020403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FA228CF-B97B-433A-A23B-5183C7293178}">
  <a:tblStyle styleId="{7FA228CF-B97B-433A-A23B-5183C7293178}"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84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7694b6ec49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17694b6ec49_2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7694b6ec49_2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g17694b6ec49_2_11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7694b6ec49_2_117:notes"/>
          <p:cNvSpPr txBox="1">
            <a:spLocks noGrp="1"/>
          </p:cNvSpPr>
          <p:nvPr>
            <p:ph type="body" idx="1"/>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None/>
            </a:pPr>
            <a:endParaRPr/>
          </a:p>
        </p:txBody>
      </p:sp>
      <p:sp>
        <p:nvSpPr>
          <p:cNvPr id="181" name="Google Shape;181;g17694b6ec49_2_117:notes"/>
          <p:cNvSpPr/>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fld id="{00000000-1234-1234-1234-123412341234}" type="slidenum">
              <a:rPr lang="en" sz="1800">
                <a:solidFill>
                  <a:srgbClr val="000000"/>
                </a:solidFill>
                <a:latin typeface="Arial"/>
                <a:ea typeface="Arial"/>
                <a:cs typeface="Arial"/>
                <a:sym typeface="Arial"/>
              </a:rPr>
              <a:t>11</a:t>
            </a:fld>
            <a:endParaRPr sz="1800">
              <a:solidFill>
                <a:schemeClr val="dk1"/>
              </a:solidFill>
              <a:latin typeface="Arial"/>
              <a:ea typeface="Arial"/>
              <a:cs typeface="Arial"/>
              <a:sym typeface="Arial"/>
            </a:endParaRPr>
          </a:p>
        </p:txBody>
      </p:sp>
      <p:sp>
        <p:nvSpPr>
          <p:cNvPr id="182" name="Google Shape;182;g17694b6ec49_2_11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7694b6ec49_2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g17694b6ec49_2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7694b6ec49_2_129:notes"/>
          <p:cNvSpPr txBox="1">
            <a:spLocks noGrp="1"/>
          </p:cNvSpPr>
          <p:nvPr>
            <p:ph type="body" idx="1"/>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None/>
            </a:pPr>
            <a:endParaRPr/>
          </a:p>
        </p:txBody>
      </p:sp>
      <p:sp>
        <p:nvSpPr>
          <p:cNvPr id="202" name="Google Shape;202;g17694b6ec49_2_129:notes"/>
          <p:cNvSpPr/>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fld id="{00000000-1234-1234-1234-123412341234}" type="slidenum">
              <a:rPr lang="en" sz="1800">
                <a:solidFill>
                  <a:srgbClr val="000000"/>
                </a:solidFill>
                <a:latin typeface="Arial"/>
                <a:ea typeface="Arial"/>
                <a:cs typeface="Arial"/>
                <a:sym typeface="Arial"/>
              </a:rPr>
              <a:t>13</a:t>
            </a:fld>
            <a:endParaRPr sz="1800">
              <a:solidFill>
                <a:schemeClr val="dk1"/>
              </a:solidFill>
              <a:latin typeface="Arial"/>
              <a:ea typeface="Arial"/>
              <a:cs typeface="Arial"/>
              <a:sym typeface="Arial"/>
            </a:endParaRPr>
          </a:p>
        </p:txBody>
      </p:sp>
      <p:sp>
        <p:nvSpPr>
          <p:cNvPr id="203" name="Google Shape;203;g17694b6ec49_2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746b5905c7_2_0:notes"/>
          <p:cNvSpPr txBox="1">
            <a:spLocks noGrp="1"/>
          </p:cNvSpPr>
          <p:nvPr>
            <p:ph type="body" idx="1"/>
          </p:nvPr>
        </p:nvSpPr>
        <p:spPr>
          <a:xfrm>
            <a:off x="0" y="0"/>
            <a:ext cx="11796600" cy="1179660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None/>
            </a:pPr>
            <a:endParaRPr/>
          </a:p>
        </p:txBody>
      </p:sp>
      <p:sp>
        <p:nvSpPr>
          <p:cNvPr id="196" name="Google Shape;196;g1746b5905c7_2_0:notes"/>
          <p:cNvSpPr/>
          <p:nvPr/>
        </p:nvSpPr>
        <p:spPr>
          <a:xfrm>
            <a:off x="0" y="0"/>
            <a:ext cx="11796600" cy="117966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fld id="{00000000-1234-1234-1234-123412341234}" type="slidenum">
              <a:rPr lang="en" sz="1800">
                <a:solidFill>
                  <a:srgbClr val="000000"/>
                </a:solidFill>
                <a:latin typeface="Arial"/>
                <a:ea typeface="Arial"/>
                <a:cs typeface="Arial"/>
                <a:sym typeface="Arial"/>
              </a:rPr>
              <a:t>14</a:t>
            </a:fld>
            <a:endParaRPr sz="1800">
              <a:solidFill>
                <a:schemeClr val="dk1"/>
              </a:solidFill>
              <a:latin typeface="Arial"/>
              <a:ea typeface="Arial"/>
              <a:cs typeface="Arial"/>
              <a:sym typeface="Arial"/>
            </a:endParaRPr>
          </a:p>
        </p:txBody>
      </p:sp>
      <p:sp>
        <p:nvSpPr>
          <p:cNvPr id="197" name="Google Shape;197;g1746b5905c7_2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7694b6ec49_2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17694b6ec49_2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7694b6ec49_2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g17694b6ec49_2_13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746b5905c7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746b5905c7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746b5905c7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746b5905c7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746b5905c7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746b5905c7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7694b6ec49_2_58:notes"/>
          <p:cNvSpPr txBox="1">
            <a:spLocks noGrp="1"/>
          </p:cNvSpPr>
          <p:nvPr>
            <p:ph type="body" idx="1"/>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None/>
            </a:pPr>
            <a:endParaRPr/>
          </a:p>
        </p:txBody>
      </p:sp>
      <p:sp>
        <p:nvSpPr>
          <p:cNvPr id="110" name="Google Shape;110;g17694b6ec49_2_58:notes"/>
          <p:cNvSpPr/>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fld id="{00000000-1234-1234-1234-123412341234}" type="slidenum">
              <a:rPr lang="en" sz="1800">
                <a:solidFill>
                  <a:srgbClr val="000000"/>
                </a:solidFill>
                <a:latin typeface="Arial"/>
                <a:ea typeface="Arial"/>
                <a:cs typeface="Arial"/>
                <a:sym typeface="Arial"/>
              </a:rPr>
              <a:t>2</a:t>
            </a:fld>
            <a:endParaRPr sz="1800">
              <a:solidFill>
                <a:schemeClr val="dk1"/>
              </a:solidFill>
              <a:latin typeface="Arial"/>
              <a:ea typeface="Arial"/>
              <a:cs typeface="Arial"/>
              <a:sym typeface="Arial"/>
            </a:endParaRPr>
          </a:p>
        </p:txBody>
      </p:sp>
      <p:sp>
        <p:nvSpPr>
          <p:cNvPr id="111" name="Google Shape;111;g17694b6ec49_2_5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746b5905c7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746b5905c7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746b5905c7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746b5905c7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7694b6ec49_2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17694b6ec49_2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7694b6ec49_2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g17694b6ec49_2_15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7694b6ec49_2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g17694b6ec49_2_15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7694b6ec49_2_65:notes"/>
          <p:cNvSpPr txBox="1">
            <a:spLocks noGrp="1"/>
          </p:cNvSpPr>
          <p:nvPr>
            <p:ph type="body" idx="1"/>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None/>
            </a:pPr>
            <a:endParaRPr/>
          </a:p>
        </p:txBody>
      </p:sp>
      <p:sp>
        <p:nvSpPr>
          <p:cNvPr id="118" name="Google Shape;118;g17694b6ec49_2_65:notes"/>
          <p:cNvSpPr/>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fld id="{00000000-1234-1234-1234-123412341234}" type="slidenum">
              <a:rPr lang="en" sz="1800">
                <a:solidFill>
                  <a:srgbClr val="000000"/>
                </a:solidFill>
                <a:latin typeface="Arial"/>
                <a:ea typeface="Arial"/>
                <a:cs typeface="Arial"/>
                <a:sym typeface="Arial"/>
              </a:rPr>
              <a:t>3</a:t>
            </a:fld>
            <a:endParaRPr sz="1800">
              <a:solidFill>
                <a:schemeClr val="dk1"/>
              </a:solidFill>
              <a:latin typeface="Arial"/>
              <a:ea typeface="Arial"/>
              <a:cs typeface="Arial"/>
              <a:sym typeface="Arial"/>
            </a:endParaRPr>
          </a:p>
        </p:txBody>
      </p:sp>
      <p:sp>
        <p:nvSpPr>
          <p:cNvPr id="119" name="Google Shape;119;g17694b6ec49_2_6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7694b6ec49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17694b6ec49_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7694b6ec49_2_78:notes"/>
          <p:cNvSpPr txBox="1">
            <a:spLocks noGrp="1"/>
          </p:cNvSpPr>
          <p:nvPr>
            <p:ph type="body" idx="1"/>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None/>
            </a:pPr>
            <a:endParaRPr/>
          </a:p>
        </p:txBody>
      </p:sp>
      <p:sp>
        <p:nvSpPr>
          <p:cNvPr id="133" name="Google Shape;133;g17694b6ec49_2_78:notes"/>
          <p:cNvSpPr/>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fld id="{00000000-1234-1234-1234-123412341234}" type="slidenum">
              <a:rPr lang="en" sz="1800">
                <a:solidFill>
                  <a:srgbClr val="000000"/>
                </a:solidFill>
                <a:latin typeface="Arial"/>
                <a:ea typeface="Arial"/>
                <a:cs typeface="Arial"/>
                <a:sym typeface="Arial"/>
              </a:rPr>
              <a:t>5</a:t>
            </a:fld>
            <a:endParaRPr sz="1800">
              <a:solidFill>
                <a:schemeClr val="dk1"/>
              </a:solidFill>
              <a:latin typeface="Arial"/>
              <a:ea typeface="Arial"/>
              <a:cs typeface="Arial"/>
              <a:sym typeface="Arial"/>
            </a:endParaRPr>
          </a:p>
        </p:txBody>
      </p:sp>
      <p:sp>
        <p:nvSpPr>
          <p:cNvPr id="134" name="Google Shape;134;g17694b6ec49_2_7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7694b6ec49_2_84:notes"/>
          <p:cNvSpPr txBox="1">
            <a:spLocks noGrp="1"/>
          </p:cNvSpPr>
          <p:nvPr>
            <p:ph type="body" idx="1"/>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None/>
            </a:pPr>
            <a:endParaRPr/>
          </a:p>
        </p:txBody>
      </p:sp>
      <p:sp>
        <p:nvSpPr>
          <p:cNvPr id="140" name="Google Shape;140;g17694b6ec49_2_84:notes"/>
          <p:cNvSpPr/>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fld id="{00000000-1234-1234-1234-123412341234}" type="slidenum">
              <a:rPr lang="en" sz="1800">
                <a:solidFill>
                  <a:srgbClr val="000000"/>
                </a:solidFill>
                <a:latin typeface="Arial"/>
                <a:ea typeface="Arial"/>
                <a:cs typeface="Arial"/>
                <a:sym typeface="Arial"/>
              </a:rPr>
              <a:t>6</a:t>
            </a:fld>
            <a:endParaRPr sz="1800">
              <a:solidFill>
                <a:schemeClr val="dk1"/>
              </a:solidFill>
              <a:latin typeface="Arial"/>
              <a:ea typeface="Arial"/>
              <a:cs typeface="Arial"/>
              <a:sym typeface="Arial"/>
            </a:endParaRPr>
          </a:p>
        </p:txBody>
      </p:sp>
      <p:sp>
        <p:nvSpPr>
          <p:cNvPr id="141" name="Google Shape;141;g17694b6ec49_2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746b5905c7_0_0:notes"/>
          <p:cNvSpPr txBox="1">
            <a:spLocks noGrp="1"/>
          </p:cNvSpPr>
          <p:nvPr>
            <p:ph type="body" idx="1"/>
          </p:nvPr>
        </p:nvSpPr>
        <p:spPr>
          <a:xfrm>
            <a:off x="0" y="0"/>
            <a:ext cx="11796600" cy="1179660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None/>
            </a:pPr>
            <a:endParaRPr/>
          </a:p>
        </p:txBody>
      </p:sp>
      <p:sp>
        <p:nvSpPr>
          <p:cNvPr id="149" name="Google Shape;149;g1746b5905c7_0_0:notes"/>
          <p:cNvSpPr/>
          <p:nvPr/>
        </p:nvSpPr>
        <p:spPr>
          <a:xfrm>
            <a:off x="0" y="0"/>
            <a:ext cx="11796600" cy="117966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fld id="{00000000-1234-1234-1234-123412341234}" type="slidenum">
              <a:rPr lang="en" sz="1800">
                <a:solidFill>
                  <a:srgbClr val="000000"/>
                </a:solidFill>
                <a:latin typeface="Arial"/>
                <a:ea typeface="Arial"/>
                <a:cs typeface="Arial"/>
                <a:sym typeface="Arial"/>
              </a:rPr>
              <a:t>7</a:t>
            </a:fld>
            <a:endParaRPr sz="1800">
              <a:solidFill>
                <a:schemeClr val="dk1"/>
              </a:solidFill>
              <a:latin typeface="Arial"/>
              <a:ea typeface="Arial"/>
              <a:cs typeface="Arial"/>
              <a:sym typeface="Arial"/>
            </a:endParaRPr>
          </a:p>
        </p:txBody>
      </p:sp>
      <p:sp>
        <p:nvSpPr>
          <p:cNvPr id="150" name="Google Shape;150;g1746b5905c7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694b6ec49_2_98:notes"/>
          <p:cNvSpPr txBox="1">
            <a:spLocks noGrp="1"/>
          </p:cNvSpPr>
          <p:nvPr>
            <p:ph type="body" idx="1"/>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None/>
            </a:pPr>
            <a:endParaRPr/>
          </a:p>
        </p:txBody>
      </p:sp>
      <p:sp>
        <p:nvSpPr>
          <p:cNvPr id="156" name="Google Shape;156;g17694b6ec49_2_98:notes"/>
          <p:cNvSpPr/>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fld id="{00000000-1234-1234-1234-123412341234}" type="slidenum">
              <a:rPr lang="en" sz="1800">
                <a:solidFill>
                  <a:srgbClr val="000000"/>
                </a:solidFill>
                <a:latin typeface="Arial"/>
                <a:ea typeface="Arial"/>
                <a:cs typeface="Arial"/>
                <a:sym typeface="Arial"/>
              </a:rPr>
              <a:t>8</a:t>
            </a:fld>
            <a:endParaRPr sz="1800">
              <a:solidFill>
                <a:schemeClr val="dk1"/>
              </a:solidFill>
              <a:latin typeface="Arial"/>
              <a:ea typeface="Arial"/>
              <a:cs typeface="Arial"/>
              <a:sym typeface="Arial"/>
            </a:endParaRPr>
          </a:p>
        </p:txBody>
      </p:sp>
      <p:sp>
        <p:nvSpPr>
          <p:cNvPr id="157" name="Google Shape;157;g17694b6ec49_2_9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7694b6ec49_2_105:notes"/>
          <p:cNvSpPr txBox="1">
            <a:spLocks noGrp="1"/>
          </p:cNvSpPr>
          <p:nvPr>
            <p:ph type="body" idx="1"/>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None/>
            </a:pPr>
            <a:endParaRPr/>
          </a:p>
        </p:txBody>
      </p:sp>
      <p:sp>
        <p:nvSpPr>
          <p:cNvPr id="165" name="Google Shape;165;g17694b6ec49_2_105:notes"/>
          <p:cNvSpPr/>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fld id="{00000000-1234-1234-1234-123412341234}" type="slidenum">
              <a:rPr lang="en" sz="1800">
                <a:solidFill>
                  <a:srgbClr val="000000"/>
                </a:solidFill>
                <a:latin typeface="Arial"/>
                <a:ea typeface="Arial"/>
                <a:cs typeface="Arial"/>
                <a:sym typeface="Arial"/>
              </a:rPr>
              <a:t>9</a:t>
            </a:fld>
            <a:endParaRPr sz="1800">
              <a:solidFill>
                <a:schemeClr val="dk1"/>
              </a:solidFill>
              <a:latin typeface="Arial"/>
              <a:ea typeface="Arial"/>
              <a:cs typeface="Arial"/>
              <a:sym typeface="Arial"/>
            </a:endParaRPr>
          </a:p>
        </p:txBody>
      </p:sp>
      <p:sp>
        <p:nvSpPr>
          <p:cNvPr id="166" name="Google Shape;166;g17694b6ec49_2_10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54"/>
        <p:cNvGrpSpPr/>
        <p:nvPr/>
      </p:nvGrpSpPr>
      <p:grpSpPr>
        <a:xfrm>
          <a:off x="0" y="0"/>
          <a:ext cx="0" cy="0"/>
          <a:chOff x="0" y="0"/>
          <a:chExt cx="0" cy="0"/>
        </a:xfrm>
      </p:grpSpPr>
      <p:sp>
        <p:nvSpPr>
          <p:cNvPr id="55" name="Google Shape;55;p15"/>
          <p:cNvSpPr txBox="1">
            <a:spLocks noGrp="1"/>
          </p:cNvSpPr>
          <p:nvPr>
            <p:ph type="title"/>
          </p:nvPr>
        </p:nvSpPr>
        <p:spPr>
          <a:xfrm>
            <a:off x="685800" y="1597860"/>
            <a:ext cx="7771680" cy="110241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5"/>
          <p:cNvSpPr txBox="1">
            <a:spLocks noGrp="1"/>
          </p:cNvSpPr>
          <p:nvPr>
            <p:ph type="body" idx="1"/>
          </p:nvPr>
        </p:nvSpPr>
        <p:spPr>
          <a:xfrm>
            <a:off x="457200" y="1203390"/>
            <a:ext cx="8046360" cy="298269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57"/>
        <p:cNvGrpSpPr/>
        <p:nvPr/>
      </p:nvGrpSpPr>
      <p:grpSpPr>
        <a:xfrm>
          <a:off x="0" y="0"/>
          <a:ext cx="0" cy="0"/>
          <a:chOff x="0" y="0"/>
          <a:chExt cx="0" cy="0"/>
        </a:xfrm>
      </p:grpSpPr>
      <p:sp>
        <p:nvSpPr>
          <p:cNvPr id="58" name="Google Shape;58;p16"/>
          <p:cNvSpPr txBox="1">
            <a:spLocks noGrp="1"/>
          </p:cNvSpPr>
          <p:nvPr>
            <p:ph type="title"/>
          </p:nvPr>
        </p:nvSpPr>
        <p:spPr>
          <a:xfrm>
            <a:off x="685800" y="1597860"/>
            <a:ext cx="7771680" cy="110241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6"/>
          <p:cNvSpPr txBox="1">
            <a:spLocks noGrp="1"/>
          </p:cNvSpPr>
          <p:nvPr>
            <p:ph type="subTitle" idx="1"/>
          </p:nvPr>
        </p:nvSpPr>
        <p:spPr>
          <a:xfrm>
            <a:off x="457200" y="1203390"/>
            <a:ext cx="8046360" cy="298296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685800" y="1597860"/>
            <a:ext cx="7771680" cy="110241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7"/>
          <p:cNvSpPr txBox="1">
            <a:spLocks noGrp="1"/>
          </p:cNvSpPr>
          <p:nvPr>
            <p:ph type="body" idx="1"/>
          </p:nvPr>
        </p:nvSpPr>
        <p:spPr>
          <a:xfrm>
            <a:off x="457200" y="1203390"/>
            <a:ext cx="3926160" cy="298269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63" name="Google Shape;63;p17"/>
          <p:cNvSpPr txBox="1">
            <a:spLocks noGrp="1"/>
          </p:cNvSpPr>
          <p:nvPr>
            <p:ph type="body" idx="2"/>
          </p:nvPr>
        </p:nvSpPr>
        <p:spPr>
          <a:xfrm>
            <a:off x="4579920" y="1203390"/>
            <a:ext cx="3926160" cy="298269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18"/>
          <p:cNvSpPr txBox="1">
            <a:spLocks noGrp="1"/>
          </p:cNvSpPr>
          <p:nvPr>
            <p:ph type="title"/>
          </p:nvPr>
        </p:nvSpPr>
        <p:spPr>
          <a:xfrm>
            <a:off x="685800" y="1597860"/>
            <a:ext cx="7771680" cy="110241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66"/>
        <p:cNvGrpSpPr/>
        <p:nvPr/>
      </p:nvGrpSpPr>
      <p:grpSpPr>
        <a:xfrm>
          <a:off x="0" y="0"/>
          <a:ext cx="0" cy="0"/>
          <a:chOff x="0" y="0"/>
          <a:chExt cx="0" cy="0"/>
        </a:xfrm>
      </p:grpSpPr>
      <p:sp>
        <p:nvSpPr>
          <p:cNvPr id="67" name="Google Shape;67;p19"/>
          <p:cNvSpPr txBox="1">
            <a:spLocks noGrp="1"/>
          </p:cNvSpPr>
          <p:nvPr>
            <p:ph type="subTitle" idx="1"/>
          </p:nvPr>
        </p:nvSpPr>
        <p:spPr>
          <a:xfrm>
            <a:off x="685800" y="1597860"/>
            <a:ext cx="7771680" cy="258822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685800" y="1597860"/>
            <a:ext cx="7771680" cy="110241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0"/>
          <p:cNvSpPr txBox="1">
            <a:spLocks noGrp="1"/>
          </p:cNvSpPr>
          <p:nvPr>
            <p:ph type="body" idx="1"/>
          </p:nvPr>
        </p:nvSpPr>
        <p:spPr>
          <a:xfrm>
            <a:off x="457200" y="1203390"/>
            <a:ext cx="3926160" cy="142236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71" name="Google Shape;71;p20"/>
          <p:cNvSpPr txBox="1">
            <a:spLocks noGrp="1"/>
          </p:cNvSpPr>
          <p:nvPr>
            <p:ph type="body" idx="2"/>
          </p:nvPr>
        </p:nvSpPr>
        <p:spPr>
          <a:xfrm>
            <a:off x="457200" y="2761020"/>
            <a:ext cx="3926160" cy="142236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72" name="Google Shape;72;p20"/>
          <p:cNvSpPr txBox="1">
            <a:spLocks noGrp="1"/>
          </p:cNvSpPr>
          <p:nvPr>
            <p:ph type="body" idx="3"/>
          </p:nvPr>
        </p:nvSpPr>
        <p:spPr>
          <a:xfrm>
            <a:off x="4579920" y="1203390"/>
            <a:ext cx="3926160" cy="298269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73"/>
        <p:cNvGrpSpPr/>
        <p:nvPr/>
      </p:nvGrpSpPr>
      <p:grpSpPr>
        <a:xfrm>
          <a:off x="0" y="0"/>
          <a:ext cx="0" cy="0"/>
          <a:chOff x="0" y="0"/>
          <a:chExt cx="0" cy="0"/>
        </a:xfrm>
      </p:grpSpPr>
      <p:sp>
        <p:nvSpPr>
          <p:cNvPr id="74" name="Google Shape;74;p21"/>
          <p:cNvSpPr txBox="1">
            <a:spLocks noGrp="1"/>
          </p:cNvSpPr>
          <p:nvPr>
            <p:ph type="title"/>
          </p:nvPr>
        </p:nvSpPr>
        <p:spPr>
          <a:xfrm>
            <a:off x="685800" y="1597860"/>
            <a:ext cx="7771680" cy="110241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21"/>
          <p:cNvSpPr txBox="1">
            <a:spLocks noGrp="1"/>
          </p:cNvSpPr>
          <p:nvPr>
            <p:ph type="body" idx="1"/>
          </p:nvPr>
        </p:nvSpPr>
        <p:spPr>
          <a:xfrm>
            <a:off x="457200" y="1203390"/>
            <a:ext cx="3926160" cy="298269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76" name="Google Shape;76;p21"/>
          <p:cNvSpPr txBox="1">
            <a:spLocks noGrp="1"/>
          </p:cNvSpPr>
          <p:nvPr>
            <p:ph type="body" idx="2"/>
          </p:nvPr>
        </p:nvSpPr>
        <p:spPr>
          <a:xfrm>
            <a:off x="4579920" y="1203390"/>
            <a:ext cx="3926160" cy="142236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77" name="Google Shape;77;p21"/>
          <p:cNvSpPr txBox="1">
            <a:spLocks noGrp="1"/>
          </p:cNvSpPr>
          <p:nvPr>
            <p:ph type="body" idx="3"/>
          </p:nvPr>
        </p:nvSpPr>
        <p:spPr>
          <a:xfrm>
            <a:off x="4579920" y="2761020"/>
            <a:ext cx="3926160" cy="142236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78"/>
        <p:cNvGrpSpPr/>
        <p:nvPr/>
      </p:nvGrpSpPr>
      <p:grpSpPr>
        <a:xfrm>
          <a:off x="0" y="0"/>
          <a:ext cx="0" cy="0"/>
          <a:chOff x="0" y="0"/>
          <a:chExt cx="0" cy="0"/>
        </a:xfrm>
      </p:grpSpPr>
      <p:sp>
        <p:nvSpPr>
          <p:cNvPr id="79" name="Google Shape;79;p22"/>
          <p:cNvSpPr txBox="1">
            <a:spLocks noGrp="1"/>
          </p:cNvSpPr>
          <p:nvPr>
            <p:ph type="title"/>
          </p:nvPr>
        </p:nvSpPr>
        <p:spPr>
          <a:xfrm>
            <a:off x="685800" y="1597860"/>
            <a:ext cx="7771680" cy="110241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2"/>
          <p:cNvSpPr txBox="1">
            <a:spLocks noGrp="1"/>
          </p:cNvSpPr>
          <p:nvPr>
            <p:ph type="body" idx="1"/>
          </p:nvPr>
        </p:nvSpPr>
        <p:spPr>
          <a:xfrm>
            <a:off x="457200" y="1203390"/>
            <a:ext cx="3926160" cy="142236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81" name="Google Shape;81;p22"/>
          <p:cNvSpPr txBox="1">
            <a:spLocks noGrp="1"/>
          </p:cNvSpPr>
          <p:nvPr>
            <p:ph type="body" idx="2"/>
          </p:nvPr>
        </p:nvSpPr>
        <p:spPr>
          <a:xfrm>
            <a:off x="4579920" y="1203390"/>
            <a:ext cx="3926160" cy="142236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82" name="Google Shape;82;p22"/>
          <p:cNvSpPr txBox="1">
            <a:spLocks noGrp="1"/>
          </p:cNvSpPr>
          <p:nvPr>
            <p:ph type="body" idx="3"/>
          </p:nvPr>
        </p:nvSpPr>
        <p:spPr>
          <a:xfrm>
            <a:off x="457200" y="2761020"/>
            <a:ext cx="8045640" cy="142236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685800" y="1597860"/>
            <a:ext cx="7771680" cy="110241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23"/>
          <p:cNvSpPr txBox="1">
            <a:spLocks noGrp="1"/>
          </p:cNvSpPr>
          <p:nvPr>
            <p:ph type="body" idx="1"/>
          </p:nvPr>
        </p:nvSpPr>
        <p:spPr>
          <a:xfrm>
            <a:off x="457200" y="1203390"/>
            <a:ext cx="8046360" cy="142236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86" name="Google Shape;86;p23"/>
          <p:cNvSpPr txBox="1">
            <a:spLocks noGrp="1"/>
          </p:cNvSpPr>
          <p:nvPr>
            <p:ph type="body" idx="2"/>
          </p:nvPr>
        </p:nvSpPr>
        <p:spPr>
          <a:xfrm>
            <a:off x="457200" y="2761020"/>
            <a:ext cx="8046360" cy="142236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87"/>
        <p:cNvGrpSpPr/>
        <p:nvPr/>
      </p:nvGrpSpPr>
      <p:grpSpPr>
        <a:xfrm>
          <a:off x="0" y="0"/>
          <a:ext cx="0" cy="0"/>
          <a:chOff x="0" y="0"/>
          <a:chExt cx="0" cy="0"/>
        </a:xfrm>
      </p:grpSpPr>
      <p:sp>
        <p:nvSpPr>
          <p:cNvPr id="88" name="Google Shape;88;p24"/>
          <p:cNvSpPr txBox="1">
            <a:spLocks noGrp="1"/>
          </p:cNvSpPr>
          <p:nvPr>
            <p:ph type="title"/>
          </p:nvPr>
        </p:nvSpPr>
        <p:spPr>
          <a:xfrm>
            <a:off x="685800" y="1597860"/>
            <a:ext cx="7771680" cy="110241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24"/>
          <p:cNvSpPr txBox="1">
            <a:spLocks noGrp="1"/>
          </p:cNvSpPr>
          <p:nvPr>
            <p:ph type="body" idx="1"/>
          </p:nvPr>
        </p:nvSpPr>
        <p:spPr>
          <a:xfrm>
            <a:off x="457200" y="1203390"/>
            <a:ext cx="3926160" cy="142236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90" name="Google Shape;90;p24"/>
          <p:cNvSpPr txBox="1">
            <a:spLocks noGrp="1"/>
          </p:cNvSpPr>
          <p:nvPr>
            <p:ph type="body" idx="2"/>
          </p:nvPr>
        </p:nvSpPr>
        <p:spPr>
          <a:xfrm>
            <a:off x="4579920" y="1203390"/>
            <a:ext cx="3926160" cy="142236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91" name="Google Shape;91;p24"/>
          <p:cNvSpPr txBox="1">
            <a:spLocks noGrp="1"/>
          </p:cNvSpPr>
          <p:nvPr>
            <p:ph type="body" idx="3"/>
          </p:nvPr>
        </p:nvSpPr>
        <p:spPr>
          <a:xfrm>
            <a:off x="4579920" y="2761020"/>
            <a:ext cx="3926160" cy="142236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92" name="Google Shape;92;p24"/>
          <p:cNvSpPr txBox="1">
            <a:spLocks noGrp="1"/>
          </p:cNvSpPr>
          <p:nvPr>
            <p:ph type="body" idx="4"/>
          </p:nvPr>
        </p:nvSpPr>
        <p:spPr>
          <a:xfrm>
            <a:off x="457200" y="2761020"/>
            <a:ext cx="3926160" cy="142236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93"/>
        <p:cNvGrpSpPr/>
        <p:nvPr/>
      </p:nvGrpSpPr>
      <p:grpSpPr>
        <a:xfrm>
          <a:off x="0" y="0"/>
          <a:ext cx="0" cy="0"/>
          <a:chOff x="0" y="0"/>
          <a:chExt cx="0" cy="0"/>
        </a:xfrm>
      </p:grpSpPr>
      <p:sp>
        <p:nvSpPr>
          <p:cNvPr id="94" name="Google Shape;94;p25"/>
          <p:cNvSpPr txBox="1">
            <a:spLocks noGrp="1"/>
          </p:cNvSpPr>
          <p:nvPr>
            <p:ph type="title"/>
          </p:nvPr>
        </p:nvSpPr>
        <p:spPr>
          <a:xfrm>
            <a:off x="685800" y="1597860"/>
            <a:ext cx="7771680" cy="110241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25"/>
          <p:cNvSpPr txBox="1">
            <a:spLocks noGrp="1"/>
          </p:cNvSpPr>
          <p:nvPr>
            <p:ph type="body" idx="1"/>
          </p:nvPr>
        </p:nvSpPr>
        <p:spPr>
          <a:xfrm>
            <a:off x="457200" y="1203390"/>
            <a:ext cx="3926160" cy="142236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96" name="Google Shape;96;p25"/>
          <p:cNvSpPr txBox="1">
            <a:spLocks noGrp="1"/>
          </p:cNvSpPr>
          <p:nvPr>
            <p:ph type="body" idx="2"/>
          </p:nvPr>
        </p:nvSpPr>
        <p:spPr>
          <a:xfrm>
            <a:off x="4579920" y="1203390"/>
            <a:ext cx="3926160" cy="142236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85800" y="1597860"/>
            <a:ext cx="7771680" cy="110214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sz="18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0" y="1203390"/>
            <a:ext cx="8046360" cy="298269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sz="1800"/>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hyperlink" Target="https://docs.djangoproject.com/en/4.1/" TargetMode="External"/><Relationship Id="rId7" Type="http://schemas.openxmlformats.org/officeDocument/2006/relationships/hyperlink" Target="http://www.tutorialspoint.com/"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hyperlink" Target="http://www.wikipedia.com/" TargetMode="External"/><Relationship Id="rId5" Type="http://schemas.openxmlformats.org/officeDocument/2006/relationships/hyperlink" Target="http://www.w3schools.com/" TargetMode="External"/><Relationship Id="rId4" Type="http://schemas.openxmlformats.org/officeDocument/2006/relationships/hyperlink" Target="https://www.tidio.com/panel/dashboard"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6"/>
          <p:cNvSpPr txBox="1"/>
          <p:nvPr/>
        </p:nvSpPr>
        <p:spPr>
          <a:xfrm>
            <a:off x="0" y="1485900"/>
            <a:ext cx="91440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800" b="1" i="0" u="none" strike="noStrike" cap="none" dirty="0">
                <a:solidFill>
                  <a:schemeClr val="dk1"/>
                </a:solidFill>
                <a:effectLst>
                  <a:outerShdw blurRad="38100" dist="38100" dir="2700000" algn="tl">
                    <a:srgbClr val="000000">
                      <a:alpha val="43137"/>
                    </a:srgbClr>
                  </a:outerShdw>
                </a:effectLst>
                <a:latin typeface="Calibri"/>
                <a:ea typeface="Calibri"/>
                <a:cs typeface="Calibri"/>
                <a:sym typeface="Calibri"/>
              </a:rPr>
              <a:t>TRAINING AND PLACEMENT MANAGEMENT SYSTEM</a:t>
            </a:r>
            <a:endParaRPr b="1" dirty="0">
              <a:effectLst>
                <a:outerShdw blurRad="38100" dist="38100" dir="2700000" algn="tl">
                  <a:srgbClr val="000000">
                    <a:alpha val="43137"/>
                  </a:srgbClr>
                </a:outerShdw>
              </a:effectLst>
              <a:latin typeface="Calibri"/>
              <a:ea typeface="Calibri"/>
              <a:cs typeface="Calibri"/>
              <a:sym typeface="Calibri"/>
            </a:endParaRPr>
          </a:p>
        </p:txBody>
      </p:sp>
      <p:sp>
        <p:nvSpPr>
          <p:cNvPr id="102" name="Google Shape;102;p26"/>
          <p:cNvSpPr txBox="1"/>
          <p:nvPr/>
        </p:nvSpPr>
        <p:spPr>
          <a:xfrm>
            <a:off x="5701200" y="2727200"/>
            <a:ext cx="3442800" cy="1231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b="1" i="0" u="none" strike="noStrike" cap="none" dirty="0">
                <a:solidFill>
                  <a:srgbClr val="17365D"/>
                </a:solidFill>
                <a:latin typeface="Calibri"/>
                <a:ea typeface="Calibri"/>
                <a:cs typeface="Calibri"/>
                <a:sym typeface="Calibri"/>
              </a:rPr>
              <a:t> Team 05:</a:t>
            </a:r>
            <a:endParaRPr dirty="0">
              <a:latin typeface="Calibri"/>
              <a:ea typeface="Calibri"/>
              <a:cs typeface="Calibri"/>
              <a:sym typeface="Calibri"/>
            </a:endParaRPr>
          </a:p>
          <a:p>
            <a:pPr marL="0" marR="0" lvl="0" indent="0" algn="l" rtl="0">
              <a:spcBef>
                <a:spcPts val="0"/>
              </a:spcBef>
              <a:spcAft>
                <a:spcPts val="0"/>
              </a:spcAft>
              <a:buNone/>
            </a:pPr>
            <a:r>
              <a:rPr lang="en" sz="1800" b="1" dirty="0">
                <a:solidFill>
                  <a:srgbClr val="002060"/>
                </a:solidFill>
                <a:latin typeface="Calibri"/>
                <a:ea typeface="Calibri"/>
                <a:cs typeface="Calibri"/>
                <a:sym typeface="Calibri"/>
              </a:rPr>
              <a:t> 20H55A0501   C.SRIKANTH</a:t>
            </a:r>
            <a:endParaRPr dirty="0">
              <a:latin typeface="Calibri"/>
              <a:ea typeface="Calibri"/>
              <a:cs typeface="Calibri"/>
              <a:sym typeface="Calibri"/>
            </a:endParaRPr>
          </a:p>
          <a:p>
            <a:pPr marL="0" marR="0" lvl="0" indent="0" algn="l" rtl="0">
              <a:spcBef>
                <a:spcPts val="0"/>
              </a:spcBef>
              <a:spcAft>
                <a:spcPts val="0"/>
              </a:spcAft>
              <a:buNone/>
            </a:pPr>
            <a:r>
              <a:rPr lang="en" sz="1800" b="1" dirty="0">
                <a:solidFill>
                  <a:srgbClr val="002060"/>
                </a:solidFill>
                <a:latin typeface="Calibri"/>
                <a:ea typeface="Calibri"/>
                <a:cs typeface="Calibri"/>
                <a:sym typeface="Calibri"/>
              </a:rPr>
              <a:t> 20H55A0505   D.SATHISH</a:t>
            </a:r>
            <a:endParaRPr dirty="0">
              <a:latin typeface="Calibri"/>
              <a:ea typeface="Calibri"/>
              <a:cs typeface="Calibri"/>
              <a:sym typeface="Calibri"/>
            </a:endParaRPr>
          </a:p>
          <a:p>
            <a:pPr marL="0" marR="0" lvl="0" indent="0" algn="l" rtl="0">
              <a:spcBef>
                <a:spcPts val="0"/>
              </a:spcBef>
              <a:spcAft>
                <a:spcPts val="0"/>
              </a:spcAft>
              <a:buNone/>
            </a:pPr>
            <a:r>
              <a:rPr lang="en" sz="1800" b="1" dirty="0">
                <a:solidFill>
                  <a:srgbClr val="002060"/>
                </a:solidFill>
                <a:latin typeface="Calibri"/>
                <a:ea typeface="Calibri"/>
                <a:cs typeface="Calibri"/>
                <a:sym typeface="Calibri"/>
              </a:rPr>
              <a:t> 20H55A0512    J.POOJA</a:t>
            </a:r>
            <a:endParaRPr dirty="0">
              <a:latin typeface="Calibri"/>
              <a:ea typeface="Calibri"/>
              <a:cs typeface="Calibri"/>
              <a:sym typeface="Calibri"/>
            </a:endParaRPr>
          </a:p>
        </p:txBody>
      </p:sp>
      <p:sp>
        <p:nvSpPr>
          <p:cNvPr id="103" name="Google Shape;103;p26"/>
          <p:cNvSpPr txBox="1"/>
          <p:nvPr/>
        </p:nvSpPr>
        <p:spPr>
          <a:xfrm>
            <a:off x="228600" y="3657600"/>
            <a:ext cx="5181600" cy="1436700"/>
          </a:xfrm>
          <a:prstGeom prst="rect">
            <a:avLst/>
          </a:prstGeom>
          <a:noFill/>
          <a:ln>
            <a:noFill/>
          </a:ln>
        </p:spPr>
        <p:txBody>
          <a:bodyPr spcFirstLastPara="1" wrap="square" lIns="91425" tIns="45700" rIns="91425" bIns="45700" anchor="t" anchorCtr="0">
            <a:spAutoFit/>
          </a:bodyPr>
          <a:lstStyle/>
          <a:p>
            <a:pPr marL="0" marR="64008" lvl="0" indent="0" algn="l" rtl="0">
              <a:lnSpc>
                <a:spcPct val="150000"/>
              </a:lnSpc>
              <a:spcBef>
                <a:spcPts val="0"/>
              </a:spcBef>
              <a:spcAft>
                <a:spcPts val="0"/>
              </a:spcAft>
              <a:buNone/>
            </a:pPr>
            <a:r>
              <a:rPr lang="en" sz="2400" b="1" u="sng">
                <a:solidFill>
                  <a:srgbClr val="C00000"/>
                </a:solidFill>
                <a:latin typeface="Calibri"/>
                <a:ea typeface="Calibri"/>
                <a:cs typeface="Calibri"/>
                <a:sym typeface="Calibri"/>
              </a:rPr>
              <a:t>Under esteemed guidance of:</a:t>
            </a:r>
            <a:endParaRPr b="1" u="sng">
              <a:latin typeface="Calibri"/>
              <a:ea typeface="Calibri"/>
              <a:cs typeface="Calibri"/>
              <a:sym typeface="Calibri"/>
            </a:endParaRPr>
          </a:p>
          <a:p>
            <a:pPr marL="0" marR="64008" lvl="0" indent="0" algn="l" rtl="0">
              <a:lnSpc>
                <a:spcPct val="150000"/>
              </a:lnSpc>
              <a:spcBef>
                <a:spcPts val="400"/>
              </a:spcBef>
              <a:spcAft>
                <a:spcPts val="0"/>
              </a:spcAft>
              <a:buNone/>
            </a:pPr>
            <a:r>
              <a:rPr lang="en" sz="2000" b="1">
                <a:solidFill>
                  <a:srgbClr val="0C0C0C"/>
                </a:solidFill>
                <a:latin typeface="Calibri"/>
                <a:ea typeface="Calibri"/>
                <a:cs typeface="Calibri"/>
                <a:sym typeface="Calibri"/>
              </a:rPr>
              <a:t>B.GAYATHRI (Assistant Professor)</a:t>
            </a:r>
            <a:endParaRPr b="1">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graphicFrame>
        <p:nvGraphicFramePr>
          <p:cNvPr id="104" name="Google Shape;104;p26"/>
          <p:cNvGraphicFramePr/>
          <p:nvPr/>
        </p:nvGraphicFramePr>
        <p:xfrm>
          <a:off x="1524000" y="223850"/>
          <a:ext cx="6096000" cy="804840"/>
        </p:xfrm>
        <a:graphic>
          <a:graphicData uri="http://schemas.openxmlformats.org/drawingml/2006/table">
            <a:tbl>
              <a:tblPr>
                <a:noFill/>
                <a:tableStyleId>{7FA228CF-B97B-433A-A23B-5183C7293178}</a:tableStyleId>
              </a:tblPr>
              <a:tblGrid>
                <a:gridCol w="6096000">
                  <a:extLst>
                    <a:ext uri="{9D8B030D-6E8A-4147-A177-3AD203B41FA5}">
                      <a16:colId xmlns:a16="http://schemas.microsoft.com/office/drawing/2014/main" val="20000"/>
                    </a:ext>
                  </a:extLst>
                </a:gridCol>
              </a:tblGrid>
              <a:tr h="60700">
                <a:tc>
                  <a:txBody>
                    <a:bodyPr/>
                    <a:lstStyle/>
                    <a:p>
                      <a:pPr marL="0" lvl="0" indent="0" algn="ctr" rtl="0">
                        <a:spcBef>
                          <a:spcPts val="0"/>
                        </a:spcBef>
                        <a:spcAft>
                          <a:spcPts val="0"/>
                        </a:spcAft>
                        <a:buNone/>
                      </a:pPr>
                      <a:r>
                        <a:rPr lang="en" sz="1700" b="1">
                          <a:latin typeface="Calibri"/>
                          <a:ea typeface="Calibri"/>
                          <a:cs typeface="Calibri"/>
                          <a:sym typeface="Calibri"/>
                        </a:rPr>
                        <a:t>CMR COLLEGE OF ENGINEERING &amp; TECHNOLOGY</a:t>
                      </a:r>
                      <a:endParaRPr sz="1700" b="1">
                        <a:latin typeface="Calibri"/>
                        <a:ea typeface="Calibri"/>
                        <a:cs typeface="Calibri"/>
                        <a:sym typeface="Calibri"/>
                      </a:endParaRPr>
                    </a:p>
                  </a:txBody>
                  <a:tcPr marL="9200" marR="9200" marT="4600" marB="4600" anchor="b"/>
                </a:tc>
                <a:extLst>
                  <a:ext uri="{0D108BD9-81ED-4DB2-BD59-A6C34878D82A}">
                    <a16:rowId xmlns:a16="http://schemas.microsoft.com/office/drawing/2014/main" val="10000"/>
                  </a:ext>
                </a:extLst>
              </a:tr>
              <a:tr h="60700">
                <a:tc>
                  <a:txBody>
                    <a:bodyPr/>
                    <a:lstStyle/>
                    <a:p>
                      <a:pPr marL="0" lvl="0" indent="0" algn="ctr" rtl="0">
                        <a:spcBef>
                          <a:spcPts val="0"/>
                        </a:spcBef>
                        <a:spcAft>
                          <a:spcPts val="0"/>
                        </a:spcAft>
                        <a:buNone/>
                      </a:pPr>
                      <a:r>
                        <a:rPr lang="en" sz="1700">
                          <a:latin typeface="Calibri"/>
                          <a:ea typeface="Calibri"/>
                          <a:cs typeface="Calibri"/>
                          <a:sym typeface="Calibri"/>
                        </a:rPr>
                        <a:t>Kandlakoya, Medchal, Hyderabad - 501401</a:t>
                      </a:r>
                      <a:endParaRPr sz="1700" b="1">
                        <a:latin typeface="Calibri"/>
                        <a:ea typeface="Calibri"/>
                        <a:cs typeface="Calibri"/>
                        <a:sym typeface="Calibri"/>
                      </a:endParaRPr>
                    </a:p>
                  </a:txBody>
                  <a:tcPr marL="9200" marR="9200" marT="4600" marB="4600" anchor="b"/>
                </a:tc>
                <a:extLst>
                  <a:ext uri="{0D108BD9-81ED-4DB2-BD59-A6C34878D82A}">
                    <a16:rowId xmlns:a16="http://schemas.microsoft.com/office/drawing/2014/main" val="10001"/>
                  </a:ext>
                </a:extLst>
              </a:tr>
              <a:tr h="60700">
                <a:tc>
                  <a:txBody>
                    <a:bodyPr/>
                    <a:lstStyle/>
                    <a:p>
                      <a:pPr marL="0" lvl="0" indent="0" algn="ctr" rtl="0">
                        <a:spcBef>
                          <a:spcPts val="0"/>
                        </a:spcBef>
                        <a:spcAft>
                          <a:spcPts val="0"/>
                        </a:spcAft>
                        <a:buNone/>
                      </a:pPr>
                      <a:r>
                        <a:rPr lang="en" sz="1700">
                          <a:latin typeface="Calibri"/>
                          <a:ea typeface="Calibri"/>
                          <a:cs typeface="Calibri"/>
                          <a:sym typeface="Calibri"/>
                        </a:rPr>
                        <a:t>Department of Computer Science and Engineering</a:t>
                      </a:r>
                      <a:endParaRPr sz="1700" b="1">
                        <a:latin typeface="Calibri"/>
                        <a:ea typeface="Calibri"/>
                        <a:cs typeface="Calibri"/>
                        <a:sym typeface="Calibri"/>
                      </a:endParaRPr>
                    </a:p>
                  </a:txBody>
                  <a:tcPr marL="9200" marR="9200" marT="4600" marB="4600" anchor="b"/>
                </a:tc>
                <a:extLst>
                  <a:ext uri="{0D108BD9-81ED-4DB2-BD59-A6C34878D82A}">
                    <a16:rowId xmlns:a16="http://schemas.microsoft.com/office/drawing/2014/main" val="10002"/>
                  </a:ext>
                </a:extLst>
              </a:tr>
            </a:tbl>
          </a:graphicData>
        </a:graphic>
      </p:graphicFrame>
      <p:sp>
        <p:nvSpPr>
          <p:cNvPr id="105" name="Google Shape;105;p26" descr="data:image/png;base64,iVBORw0KGgoAAAANSUhEUgAAAEwAAABNCAYAAAAMy4KOAAAAAXNSR0IArs4c6QAAIABJREFUeF7tvAezG1eW5/lLB48H4HnDRyuKIiWR8iVHUa5LrlS+a6Z7tmNntmc+205P9O5GlXyVRIqkbMmXRO+e9wYeSL9xTiZIVmxsxHyAASP1BCCRee//HvM/5qYRx3HM/3r9TyNgCGDR/+f0GPmHHvIa/DX0nYGBwhzL/4FhJH/ls+RzOUdP1FcUh0RxhGEZmKZFLF9EoR4mAQYRxB74fXB7yXd2Bpws2Dk9QsNBzo707gaWARYhRhySrLlJjJXedDDOuyYmpxgxhg54MLfo7+aZfConyLWM9P/1B3ohR38ax3GQ4nFH1ORCIbExgDL5xlCADEEIYhNB2pR/A8CiZK4yflNua8oAYvwwICTAtA0sO6MDiUIfM+hjRy4mLoQt4vY2UWOL2HMx8yXM0jAUh6EwjGcVcSOHAAvDMMmYMVl8rMgjFtBwiMgQx5YupJkOc7DuMiaFwJSFi4mNAOR3OscEOJllhCyoTaSLI9dKFxgoyTUFsFDRT+VIsYmIDRnEHQlLoUrXVyTMVGDkczOBUVc6jtLVlYvrlVIJE9kQsRAJE0kMPczQxQ57GEGbuLuFt71Me2OJwO1RqAyTH5nEqk5hVKYIs1X8OIMXy2QMbCMBzI59nTiGTWw4xLJUcTIiESS9lwxCpTDCECkT0MwIDPndHW3S0xSoBDC9lgIoUENxIGGRXDRVIb2J/EuRv1tbB8Ak6A7U8rbmpSNLkFLRH6ipam8i4vJX7xb5mJGL5Teht0u4u0R79Qa7K3O4/S6lao3KxB5y4wewxw8QFycIjTxu7BCKBKk8BdgDlRY4DJVrTFXNRNKIBuOU1U2VzkiASwAT4JLPVfJT1RawkkMAS/DJDwCTFbgNWCpVcq/k0zuKOpAyBSuKE4lKfYbaIV1BMFQf7kLLsIhNmyhOzpKvzTjAiMRm7UBzFXf1GruLl9lauk6316ZQGmJkej/VvUfJ7TmGUZ0ltkp45PBjE6IIOw7IiLQYEVEcqK0UdbUMG0MtjoAmEpeuXrpWiZGVkQhgKWgpYANbeAcwAS1BIXsbMLE7inKi5wqV6usdw50oX2rEBawoWRkFKNX+mEAHIoAktxDbICucUXkII1n5GMuMMY0AU1SxvYa/NUd3+RKtlau0NxZx3Q5mJkd5dIba3qOU9j6ANX4P5EcJzSJ+7OiCidF3VFoELI8IX8djKmAZtT/ENob8FfVS26s2IjEWKl2DQ0BMDPzfgzUw/ncZfTFiA3s1AOUOVqm0DOwUMZGAJV5PxyBnir0LCGNPTDymIYAkKqA3j/NEUYFIAItjLCvEkvO8OuHuPN3Vq3SWLtBbv0HQWCcMXELTIluZYGj6XgUsM3UfVmUPcbZKYGSJIlG9CNsQLxsQ0SOkn1pNAcmB2MEko4dhqI9TnBKjLbZsoKapWopGp94xMSGJdKrnNECWQY0+gUw4Af/vABNxVruTfK4SLYskOqzGUyRMKINPEHbxgi5h3FdAbKUQ8kO5TRniCmFoqWRaZoAddTF7m3jr12ksXqC9dIFwZx7HbWAQEhkW5KvYI/vJTd2napkbO4g1NEVkldSDJVMSwES6OgSx3N9X1Y8jByPOYpPHtgpYRlYlTc1P6uXuLHgqZQpYaohSabsbMMuwBoAFiYQNDNkAHtX9u/R/4ElT6RHbEePiBh3a3V3a3R3coIVlB2SyJpmsjW3nyVgjZM1RDGTQYBlCKdrQWqG3fIXG/I90ly5iNpfIBR0c2yAybHy7iF+cwBq7h/zeByjPHCEzug+cIURGxWaBRxj36Hk7dNw6ftAnDEUSsmSsMvlMjUK2Rs4pYRmZxIvLz+62NmrTQjGsifEfSM1tJ5WcbxqyCCphfnLibcAGhvIuwAbSpQ5SJEskLNTBtvs7bNdX2a6v0OltY1geuaJNrpghlylSzE5QdKbI2SUc08YxQgy/SbizSGfhIs25H+kvXybTXqMQd8k7NrGVoRtnaDtVotp+CvsfpHrgAfKTByFbwYvB8/sEUR83bNPorlNvb9Bze0SB0I4ixdwo1fIUtdIkpVwNx8wnPC1hE7e1KeFHd2zZwJ4ntvw2ephGJgEsjry/B0yNZaKOd7/US8cxoRK+EMuO1XY0u5usbs2xsnGT3dYqAR2yeYO8AJYrUMyOUclPUS2OUsmVKVomhtvE31ygPXeZ1twFwtXr5LpblOiRdxxiK0srMKkbBfzaLKVDJxi+9ziFqYOE2RItv0ejVafTa9L1m9S76+y2Nun2+8SBTc6uUqvMMDlygPHaXiqFMTJmkTiylVxbQq7NO44s8ZyppN3FDu5Im0iYaIi+BoClEqVgCWgp30tRS7x5hBf6auRtR+7q0upvsbJ1g4W1q6zvzuMGDaxsSDZn4NgZsvYQQ/lxxoYmGa+MUsvmyfg9vLVFmjcu0Vu4irm1SLG3SzHuk3NssLK0A5MdI4dbnaF06AFq9x0nNzVLz7LZ6jbY2tmg3tqm4zXphk26bodu3yMOMxSzo4zV9jIzfpjJ4QNU8uM4RpEotAkDmZ1BxjZTL59OUB1YQo8GlOoOqboLsAgvlSWhAAkpVYZ7V2yo4imAxRGu76oLdzIxpuXT9rdY2b7B3OolVrZu0vV3wOpj2RLnCV/KUsrWGK9MMD0yxUS5SjkGd3WZxpWL+Mvz5JqblPsNCqFLxjQx7SzdyGLbzNGrTlI8eJTqkaNY4xPUY5+V+gYbO2vsNjZpe00iJyI0DfpuTBxmKeXHmRzZz96JI0zUDlLOjGFTVMcjFsg2LLKOiSVSlqpnon1ilwegDZxAYttMcomE+bGbGEGNCZPQQoyjgCegCW3Ri6mWikqKG/fA9IiMfgLYznXmVy6xvjuHFzexMj6R6eK7PczQpOgUKToFavkqM7UJZkpVwvVNNn/6EWNjnRGvR9ltYffaGEGI5eTwrTx1p0CzWCOz/yDlQ4fwKiXWenXWWhv0/BZ9v0mj3yK0ILKz+IH8T4FyfkLVcc/YYcYr+yk5Aph4a4c4tDQecMw05tS5D/jkgPWLZ0g5aSqAtjqtOI57US+JvQy5gLjOFLA0K6HOIA13hEpEhISGS0yfkC7tYJu13ZvMr15ibecWXtTAyonc+wR+VwFwsHAik7JTYnZ4mgPDkxhbDdZ/vIC1scVY4FPxuti9LvgBhpXBs3M0FLAhMvsOUDy0j27BYbG9wXp7ndDoEtCl5XYJbYdYvGpgJ4DlEsBEJcdK+yjaY1iUE06WklkNbe+y1Amn/P8HLDMArBm2NYA2Dck8iHYnoN0JCNOUTSphyrvoK2CR0aMX7rDWnFPAljeu0/F3FLBMLsY0feKgT9yX9E1IyS6yd3iGA8Mz2Ds9Ni9exVjdZMT1qHku+TDACCVXYtLBounkaZeGyB0QwGbpFi0W2qust1bxjZZKeC/0IFMCq4Tr2cRBjpJI2OgBZsYOM1rcR8EUwEqYMmmloCJlhjKJQcQkvE7E4W6V1ARCGgXlBirZjDpJ1kEBS4JXASyJk5WppsxMLihUwlNWHZsusdFXidruLDG/foWF1SvUO+vEVp9MwSCbjTFil8DtEvd9ClaB2doeBSzbCti9fJNgaZ1yu0vN8ykro9ZMF60wpm5l6VarFA4eoHBghnYhZqG5wlpzGd9oJFIskzQLhJTwvQwWRSqlSSZHDzE1cohaYQ85s4ZJAYMcZizs39G5DuyX2uvb4dwgT5basPSk/G0Ji1OVVHKmGS7MWP47cI+aB0oSfRICCVkkAcswhTi2abjrLG+JHbvCxu6iciMnF5PLG1iWj+91CfsueSPPzPAe9g/PUOxB+/oivbkVsrt1Kp5PzbTJWhnNPDSCkF3LwR0eoXjwANm9EzSzgQK23lzCp47pBMSmQRjlCIICxAVyTpVhoRSjBxmvHmAoN4ljVBQsIbQiZRoySTSRusGBIqqESVIhjXsSapqQ2YKqcxzHLSQGTKVIk38GluaUkoyQedtdyroLI5ZQSn7TwzCEkvTpRbtstBZYWLnCysYcze4WkemRycbYGYm+XPx+n6yZY6a2h721aaq+hbu4TvvGIvH6BkOeS82wKGYLRKZNI4yoWw7B6BiFAwewpoZpWB4LrWU2Wiv4UR07I/bOwvcsAi9L1qlRLU8yMbKXidEDDJdmyVsjmJQgFqMtKpnV2NKQLMpdweBAGZMsjOZe/o64FgahUQNh+lEiRZprEmInaeABYKKaEoRJ3CY0OSCOXeKwi2G6GHaAb3RodlZZ27zF8votdhsb9CUbYfqYGQiNEM91cYwcU9VJ9lQmGCFLvFmnc2sBf3mJYq/LEFDI5MHJ0AyhnclhTEyT3buPoFZihz4r7XV2Oht4UR0nE2FbJkEfIs+hXBxjfGSWidF9jNT2UsxP4BhVjLhAHGVAYsxBMG46tzMUaVx+m7IKQxDxUIuUgioKrRJWl7SMhvGxSpOm3+Ikq6lZ8kHaMpLzJIUTEId9Yr+tKmlkImLLxXO32dldZn1rkZ36Ou1eHTfqE1oRvhHjej62mWW0NMJkaZgJO0+206M7v0h/YY5su0khDik4ST6/E1v08yWcmf3Y03voFrJsBl02uju03F28qEnGCclYJvRjzNChNjTO5Ng+xkb2UhqaIuOMYIh0RXkFS4NyyZXJKpqWJO9STmGm0pRkJ5IUdRJ23gEsTVHXBx/HcpoY3TuHIZIl6RwBS2NOoQtiIT1wW6qOZGKwfaKgidfdotXeotXdpdtv0nY7tEKPVuDRc30drIRHtUyeyUyRahjgrS7TXbiJ09wh4/VwpBhg5+hLsFwZIb/3MExMs2uZrPW71P02bixxZBvb9MnbJnksCmaOanGY4eoU5fIkTn4U0x6CuAhhLk0BZhOwlIWnXEnuZ1kJgGaSaRUkBKzbnD+GwiCn30gFUaRLTrfTQ5OzEnj5HgRCC0QNJZUSEAY94n6TWLKmttg1nyhsE/pNoqinxNaL+nT8Pu04oh1B25VzRCFschGMZ3KM2xBsrtJduonZ2MLsNTHCCOwsgZ3HHJmifOgYjEyxGYSsdjp0JLOaFXPcx8KjYEu+3aQQW+StPLlMGSdTUbAMs4yh3rGAYRUw7DyGncOyJEeWgiQSakk4ZoMptQFLnY7YMAUtdQy3ARM5GaQ7ErAE3wAzBSuW0le/C16HyO3ieT3cXpOw1wQBTMCKPYKgo+keiSHzBUfFtBeHuE4WN5Oj40e4bkjkhsTdPsOOzXTBIdpdo7N8k6i+QdjaIZYFkjJbtkx2YpbK4RMYtQnWO33WW1082yRXymKaHmbcp2CGFMIQpx9geBFRYBKFonp5DKOAaRYxrSJmpoSZLWFlimTyRex8EcMR9bTTsl6iqrFlaz5uIGWyfvIqivYmXjLN94hmGQJYiBl7GH6fuNskaO4QtLaJu3XCbp1+c4decwu/11BbBilgkvWwIk3rFIp5sE1c08SqDuMMT+CZWYLQROKY0A0oORmGcw5Rc4vW6hy93VU6O+v4bh8nk6MwVKM8tY/y/qOYxWEa3T6Nbo/IFM8rVqJN5DfJBD3MVou41SbqeQReRBhIpjcLRg6sPIaVx3QKmE4RK1ekUBulNDqBUxzCzBYwMkVQZyPjzhGZWc25Sa5RLLcImXBEBayRsl0x8I4CJmy7pwAFu+v0t5Zwt5eJWhta4YnaOwSdHUKvBWFPvacQWmXEtomTy+Bkc4SmAGZhDCWAxbkypuTEnDKWnSdXKJPPZon7bdqbyzQ2l9jaWKLf61Aolhgbn6Q2vY/c6CymmcVtd+h22/h+j0jiyN4WkVsn43cxOy1otcELiIJYk4hJjTFDbGY1v4aVI7ZyCowzNExxZIp8bZxcZQy7PIKRr6hU45SIrLwWjwP1lonxrwwA2xYTBGQMOWJswwdJ8O2u0lu9SWPpKt21G8TNVRx3l0LcIScpZjnCPoYmmIxEvG0RZ1srO25k0MOka2cIcmWs4jCFoUkqw7MMjezBqU1AXvhRjNvYYmNtjoWlm3S7LarVKvv3H2B0ai+GhD0dl7hRx2vv0q2v09xeoF1fAm+HfOySC3wyfohmnNTzJV5PQJNiXGjaBIYjlUw8I4Nn5bAKw5TGZ6lOHSQ/tg97aBwKNchViOwSoZETw5SSLqgOqkabokkmZPWIsaWY0d+lv7VIa/k6zaVruJu3MNrrZP1dClGbXNwjg4sT++pPNJNkmoSGvLszSM+0FTT5K6uXKYySL89Qqs6QG92DMzKJUSoThi6t+gbr64v0e20qlQpjU1MUh0ZUJ/zNbXorS3Q3l1R13fYqsb9FwepTzhhkxc74IUYQac5OVEkLGVI4NjOEVobAdBS0Pg7twCCwSwrY2N77GJo6iFObxpBKe6aigXwgJkT1LVFJ4Yiqkltu4lUdKb+LhAll6O/S216mtXJDQetvzkFrDcfdUcDy9MkbPlkplyF1wWSQfiTzMwlNyR6IKti4UaiH4RSwsiNY2XGc4iTZ4RlyE3txxiexilm8oEezuY3v9Sjm8xTKZS2Z+fU23aVl2otzuFtLRJ0NDH8bJ96l6LgUHQsztoj8mCiUqlZMqN0MFoYl48gQmhl8w8LFphdbdHxTARua3MfYvvuozhwiU5vWtgScMrGopKm19UEJQNhcasOEvGscGWmHggiu4bXxW9v0thborN6ivXaL/vYCRnuDbNihZPgUTJ+sqaaRKArxwwg/kNSiqaGN1BZNYeGhSxR62E4eOzuCb9ZwzQrkRsiP7aG8Zx+5qXEo55MWhUgiihgj8PG26zQWV9lZWKC/tUrWbVA2uxSMFna4DcEusS9VK5NQcl0S8lgOpiNHBsNJ7JeHRS+EThDRDSxCu0CuMk51ej/DM/dQmtiHVRmH3BBYBTBzhCpdYmISp3i78t3VzKrET9INE0jJFVs8n9chbG/jbS3TXZ+ns34Lb3cFOjs4QYdc7Cm4pvY3RISqClLxMYl10FlV9TjoaWeOLattDdGNy3TjIlFuhOLkXkYOHKK0dwajWiTUOFVKcSb0erRX1ti6tcjuwiL+zgZ5v82w4zJk9ciEO8TeLr7n4kkLgZVX7yb3lvhSq+2WSJej6ugbNp6AYOXIlEcYGt+jR35khkxlHCM/BLaAlU0cBdIxJJwsUcncwOhLGK3FjVBixCDpg5GoQY1Hh7i1jbu5QndjXm1If3eFuL2LFXSxhFZIPkrDpiR1KQNVwCw74cxBDzvoIXW9gCKdqEDXKBGVRilP72f04EFKe6aIyg7dyNUiSy6bwXQ92ivr7C6t0VxaJdzZIttrUKFHxeyRj5vg1/F8D9fI4jslQiubcCjDVMcjKiWgxU5OOZiRK2IWhiiNTFGd2qte0irW0nxaDqShxRCPKoClJDa1YZkBD3O1vUXskDB7aSgST5lEVFIkxesStXcJm1u4u+t0NhZwt1eJug0it03gdogkEtD2gaRDRwYtVzCjgEzoIv7GMS0t9XtWhagwjD08SXF6D4WZaYxqjnbUYaO5ST/0qJRKGlOaXdEjj2C3hb+xhbe+jFHfJOc1KdIma0jWN6JvOPSMHJ5IlDid2MCLUKmKnTyZYoVCdYzi8DjZ2hiFkXFy1THMQkXZvzQCJB1Jwv4zGJaEUFLXSNP0coadBt+uUAMtOUlCLekP0t4JiS0NIbE+hmRN3Q5hr4Hb2CCobyQgtsXVN/DkO18I7CANZyh+Ei1k4oCCeGCxadkKcXEEhkawqiPY1SHCUoYmXTa7G6zsrNLzuhQKOSqFMsPZCiO5KoUwQ7DbxltZxV9fwWzvkA1aOJHElAH92KAnqieSIelq0yGSw85h5kpkyzWKtXHyIxM41RGcQkJYhagaEltGpo5Xahmm5YAcaUYwyW7FWFJlEi/p+i0sy8IUQy0mPBLjHRKHofZISPOIJV0ypGkdtw3dBrR3iRo79Bs79BS0LkEgjSFp/6KkiGJpQzHI2w65fFFth1kbx6gOExcLBKbPjtdgubXMUn2BtfoqHSmGWCbVUoX9Y/u4Z+oeJorTGH2I13dwV1cJd7cxew2VfgnV+mGIL5ItUpnJYWUKCoiAZReGyJRrZIeGMSsjIFIl9jQyMCTFI4fY3kjSWxJ/20mcqaWypHQmdtWwpGdDOhD9enKSXETcs9ADdc9JJ45lGdhSYYkDgqBHT6Vql7jbIG43CNp1+p0mnsScUlazbTLZLJlMBtt2yGYKZDKFZHASngxVMSplJD3VdOust1ZYbMyx1lqg3tvS1gMpzxWzJWZHBbCj7KnuJx8VMJsBNDrEnQ6G1yP2ekpDwkikOzErsrRitwy5Z6ZInMkTZwqQK0JW3he0KuVkstjqmESaEkOVdJiljV2aHxzUGiUhkLYK+P0trNSrRbGFHxnCAZOOlaR3ib7r0Wk1aDd3aNW38XtNbOkglDDF7agdC6ReKVVS0XfHoVAoUK7UqI1OURKXbTh03YB2GBNkDOySRWD12eqssrRzjc32Io3+Jl6Y1BjymSJTw7Mcmryf2dphcnGR3lYPd7uNE8FQMU8+axNKb6zfI9asbo9Op0e906PZD5SoWoUh7OKQqmcvNHDDWOuepaEKlcowlaEhCrmszvV2NVGlLckPDlrAJIpJymyNZZxsHitbUM/Q92MloHbG0qKqF4QsbWxz4/p11hbnae6sa7tlOWeTd0TyfIzYJ5bcVr9Pp9MmDEPK5RLTs/s5cN8JpvcfwbZyrK1vcXNhiXqvQW2qwvhslba/w/L2VbY7i+y2lnD9NtlsjkKuzMjQNPsn7mdf5QgEDreuLLM6v0YlX+LIkXuZnp4Eqav22xqT9uo7rK2uceXWAtfnl2i6AeWRSUam9qjx36q32a43NSIZHZtg//6D3HPoANPjw+RtqZilPSlhhBnFONogmGYnrLR7p19fwc7ksCWXbti4IbjCljHpdfssr29w8co15m7dxOt1qZbyTI5VGa2WKGRMpXeWdL/EIc1Gg+WlRTY2N7RjenrvAY6deJyD9x0nkytyY26Fv379HXOLc0zNjvHIz45RHDLZbS9Q7yyx3VjE9VrksnkK+bIWM2bHjjGW289uvcsXn33HpQtXGKmO8Nyzz/DAsSMamRh+B8Pt0t7dYX5hka+//xtffvcDu12Xffcc5f6HHqNYHWVzt8ny2jqLK2t0un2mJiZ45OGHePj4MWbGhrURxhbUUsAkTT+oVUpDs0qY19q4o5KmdI6a9MOIRtdnbmGFv126zOUrV2i3WoyOVLn30H4O7p1hrFoiZ4t9k8a2pLGuUd/l5q2bzM/P0XNdRidmOHriUQ4feRAzV+DC1Vuc/ug8Fy78xOTkCC++/DSH753GsNq0uivUm6v4fodsJksuV6JSnmJ86CBONMyNhWU+/PA83//tAuNj47z5i9d46vGHyQrXi3rYvku7Ifef5/wXX3L6/KfstPsK1skX/4GJ6VkarS5Lq2v88NNFLl26rIH6Iw8d56VTJ3nw6CFGy0WtiBvS4ThIzSddxTjOoBnFbyuNiISH2FlM26EXRNxY2uLMp3/lk88+Y2t7mwMH9vPkzx7nkRMPsGe8Rjkj/aRJiX3QaywNISvrKywsLrBTr5PJF5g9eC97Zg8iDeY/XLjC6T+f5buvv6eQz/HyC8/w8ktPMjtToS/xq1vX/JrQOXEUhewIGavKVt3jq29/4vTHn3L56jUmpyf59W/f4LlnnqBoWUhDuhMG9Dod5hcXOffZF3x49hz1do+HH3+KV954kwOHDqlT2G52+PrbH3jvvfe5duUKszPTvPnqK7x46mn2TY2RNU2VMiuS2FRCNemdlfGkgBF0CULpJJQUTQ7DtNhodPjqh8u8+5cz/PDjBcqVIU4++xTPPP0E9+zfw1AhS8J8pY4nyhtjGVIfDGm0G2xub1FvNjT4Hh6fYGRknI4f8s23P/L+2x/x7Zc/IJ3fzz75M373m9d49MRBDMMnjPra5Ku9sHYG28zjujaXr63y8SdfcO6zz5lfmmd67xS/+w9v8vJLJ6nmCkl0Ig0ursviyiofn/+E9z/8iO16i8eefJo3f/0bjtx7SPlmq+9z8cpN3nn7XT49f45SPs+v3niN137+Igdnp3AMU22X+E4RJDX+ptRXBx2IYT/hXUJdnRxeGHF9cY2/nPmUd/5ymrX1TR56+CHefPM1Hnv4GCOVYkI30vgzkmBZ6IRpYZmWtkO1e11ava4mfnKFPMVCiXbf5fPPv+WP/9f7/PD1BcJeyIljD/Iffv9rXjr1CEMVaa9MO7HVx0vgbrC94/LXry/z4ZmzfP7N16xtrTCzf4J//Odf8dqrLzJWrSEJaWkACIKQ5bUNzpw7z1vvvsfmzi5PPPUMv/397zh25JDGthKE35xf5f33PuD9d9/Vytiv33ydN155mQOzU5ixoYBJNcoQwKSKpo0rgx7XyCPUTmoTwzLZanX58tuf+NO7f+GTz78kVyjwyzff5FdvvsLemVEcWyrjKQ+OQ8JIym4BlmViW1IVMPGiEC8MCSSgt2Icy6brepz9+Ev+/f98m+uX5wh7MdPj07z84ou8+spzHDw4SbmU9tOm9cBOJ2ZuYZsvvvqRTz7/gh8u/Mjm7hqTe0b47R9e5403X2ZmYhJb2ynFVkesrG9x5ux5/vT222xu7/DkM0/zj3/4PQ8eTgDrhjHXbi7y3rvvc/b0GUrFPL958xe89PxJZsZHtFQk2pKxkvZ6AU1Qy4oXTRrqZNJJ4Cw5rYW1TU6f/4K33vuAH/52ganpGf7lX/4Tb77+MrWhrF5Qy3FqvyRhFyShlClCIVtbpIwCvgT08r16UZNOt8df/nyO//t/vMfOZgsjlJ4em3sPH+aFF5/hZ088wPTMkE5KJNj1IzY2ely7vsKFi9e5ePkKl69dYXVjkepIgVffeF4BO7h/HxlbTD8EYcTq2janz57jrbcEsG2efuYp/vCH33P8yD1q0Nt+wN8uXuGD9//MpZ8usGd6ijdeeYXHHz3B8FBJN5bI/eVcbSoUcxXFFLIpD9OCpcQLKHdIAAAVHElEQVTdhvSNhly9ucAHH33MB3/5iKvXbnLw0EH+23/9V9545QXyjnpcBUvEVtvL0w1S0huqtfI08BbuG6Qd1yKR9WaTd989zbtvncaI8+SyJbY2t1UyH3/iIV559RRH799LPpvwoWbb49atLa5eXWB1dZvtHfGAt7g1dw0nG/HMyUd54xcvcfToveRzeU30eUHEyuompz8+z9tvvc3W9iZPP/0U//iH33L8yGEFodHr89W333HuzFmajSYPHDvK8ydPcvjgPnKOo+AI208EQiqNIUEYU8qlgEmDbSghhWHg+iFXrt1Se3H23HmuXb/F7Ows//X/+M/88rWXKDmJFAr4onxJRkO6EgZsJenISCJPQ72SeFJxKovL67z73hm++uonpib3UakOc/naVRYWbzGzb4xXXnuep559mInhYWX6azu7XLo4x41ry9hGgVy2zK0bt/juu6/pdRscP36Y115/gccefZBKuai5dzeIWFzZ5MyZc7z91ltsbKzx6GOP8MtfvMGRw4c00SnAX7l8iYW5OUaGh3noxAmO3Xsvw1Up+srGsUhNjqMhobgz8ZaQdVIb1tMuwwQwkbDL125x+uOzfPLJZ1y9dp3pqSn+9b/8Z379xiuaP9ftLwKLbG6QQzcJpCX2dHtMUgRNtp2IJHZ6fX68dJO/fPgJSytbPPDgCcYmJ/jy26/59IvzGBmfF15+ipdfPcW9hw7p9peF1RW++/YSc9dX2TO5n4Ozh7lxbY6zZ86xsbbMoYMzvP7685x85hFGakOSiKLnRywtb3L27HneffcdVleWOHr0CC8+/zyzs3vodFqsra6ytrKEY1kK1sMnjjMxOobj2JqxSCr9iaF3xD6kH2XtNEXdTT+QxgvxMlduzPPRmbOc/+RTLl++zMTYGP/tX/+V37z5GqVsuptDq+KBXly9h17YTLusU7nTfjOUfgjD/uTLv3H23NeaYDz10kmm9kxz+pPz/Psf/52VzVs8+tSD/PJ3r/GzJ54gZ+W5Pn9Lmb0A9tgDj/Hk4z/j2sUF3vrjB8xdv87M5AhvvPE8P3/xSUZHq7oPpO9FLC9v8sknn/LB+++zuHCLvbN7eOSRhxmuVVlbW2FxYY5+t8vRI/fy+uuv8/D99+M4sr3ndlcqYSit9UIlkv44wbAwkLBOWgoXchaGEfMrG5z75DM+/Ogjfvzpb9Sqw/z2N7/hF2+8yvTEKBnb1qA0SWkn/EtTyqkKasUmbQGVa4qELW3ucPr8X/nq65+ojgzzwksnmdk7w5fffs87H7zL3y5+R7mW4+lnn+DUC6cYGxnnwoWLfP/tRUq5CieffoZ79h/g6sV53n7rz/z0/Q/kcw6vv/o8v/nly8xOjitgvi9Gf4ezZz/h7XfeZmV5kaNio049x9jYKEsL81y6eJHFxQVqlQovPH+KZ596munpKTIZW01H4Etay8RxhCYZ6kh8P2Y4n3rJQU5/kP7ZrDf469ff8t4HH/DV139V9E+dOsXrr7/G/UePMFQopH39g+7idGfuXRu47t6EI4DeWlnjvQ/PceHSNfYfOMALLz3LzN5pLl+9xblPP1G13Nxe58ChfZx87iSze2a5du0GSwurPHD0AZ57+kmGhoa4emmO99/7kC8//wLP7fPzfzjFf/rDr7hn7x7d7CCSsbq+w8dnzvOnt/7E2toqTzzxGL/4xevqDZeWlvjhhx/5/vvvNNS7//5jPHfyJA8+8ADjo1p51C4jibgzjq0SJtf0g5ixAWB9KYeHA2ph0nX76sIFsDNnz1BvNLj//vv51a9/xamTzzJeq93pZtdaQEQshlLslWWrsRRJDiNppEtasK/OL/DHd97j1twiJx46walTzzCzZ1Ind+HSZc6e+5hvv/1Ws5oPPvigAtbpdMnlcpx85iQP338YL4q5euUmpz/8mPPnz7G1tcXzp07xX/7lP3LsngPqjGQs62s7nD5zVgHb3t7h+VMn+af/+FsOH9zP1k6THy9e4ezHH/Pdd99quPPII49w6rmTnDh+lGqxQD8IcYMkvyXzkcqXeMvaQCVlZVw/0KShZUseO2J5bY3PvviCDz78CxcvXaRUKvP0s8+qaB+55xCVao1cNqv2S6tFgYixQdayNK8k77vdnm40sDJZbiws8v/86U+sb2zy3HPPcfLZJ5kYH6HZlmzIOp9+9jkffvghq2urDNeGmZic5MD+/Tz44AM8fOIEe8aHdSJz8yucO3uOjz76kOWlZZ5+6mn+93/5Zx46dq9OyvdDtWGnz3zM2++8w+7uLs89+yz/9E+/54Ejh3C9gPmVdb759ns+/+xz5ubnyOdzavwl9Hvgvns1LSWL7eliW7rRTI7yoAjix2IsfQLZaWY7OBY0uz2uXr/ORx+f4dz582xubbFn7yyPPfqYGtCDhw4xNjyivEVecgMBTOyVkFgBq75Tp93tkSsNMb+ywh/feotWu82rr77Ks089wWh1CC+KaHddvvrue/701lt88803eJ7H5OQk//Dyy/z85y9zYO8e3R0i525s7PDJ+U955923uXHjFo89+ij/2z//E088/CA5y0oAWVjl9OmPef+D99jdrfPUk8LDfsfD9x9RuyRNLfPzy/z1r19x/pPz3Jq7xfjYGCdPPsupk89wz75Zsvk8vhZAzCTjrC1VqZd0/YSRyxKZYrzTILrZavHT5ct8fO4cX3/zDVs7OwwP1zh+/DiPPvoo9xy6h7HhYU3FJBsDDA2R2q0225vbbG9v4wcBleFR1re3+fNHH6nqi2d64vFHGalIG7g42pjLc/O88977/PkvH2pmRNj/7377G1588RS1gnRIJ3nPbrvL+U8+57//j//OpUuXuP/Y/fzhd7/jhWefYrRSptf3uX5zidNnzvDhR39hd2dXVe6Xv/oljz18nEpZ9m1G9LouN+bm+OjMx5w9d1bP27tvH08/9SSPP/ooB/bvpTA0lEYuyYb/24D1vXTvo5lQUPEKg4czbO/u8tPFS3z59VdcuXqFbrdLtVbj4MGDHDp4iPHRUc3dS+hjW5ay4ka9roD1ez2NQ2sjo2zt1vnq2280E3Lq+VOcOHGcsWHZlmervVvbrfP5X7/mz3/+s6rtiePHee3Vn/PAsft0X5BogRRG/L7Lp19+xb/9278p5dm3dx8vvfA8zz39FDMT4yphN+cW+eLzz/nss89oNJscO3aUl156iYcfOs7IcFWNuSzUdr3BN9/9wKeffsq1a9fUtOzdu5fjDz7I0fvuZWpmmnKpTE7S15ZsnBlImBep2Mmuf8la9FxP9yLms9KpZ7LdaHDh0iV+uniBxYUFlQDxnFNTk9SqNVVFoRW5rLR1Q7NeV9AEyMmpaSq1mgJ249YtnGxWjf6R++5jYnyMUiGHbRipfVpM1H9zS9n5E48+QqVcVvsqKp/LOIS+x1ff/cBbb73FzRs3GK7WOHr0KI89/Ah79+zR1Pjy8go//vgjP/30ky7wgYP7ePzxxzl67Bhjo6Oah8vYFn4Ysrq2oYlEOX9+fp4gDJiZ2cN9R+7lnsP3MDk5Qa1aUdNz57kVKUkTWyQXETWScMByxONZBIGvoEkgK55pcWGReqNORuyX7Ft0XVXlcrGkn7ndHv1+j/LQEHv2zJIvFhWw7Z0dLMdhZs+MHiMjI1p8EMCl7tfqdHXwjVaTw/ccZlby9aaJL1tppPc54xAFAdfn5vjxbz+yvbWl2ZFyucz05CTjo2Oas2o0GiwtLrG8sqxEfGJijIMHDzA9Pa3URDyvSJkh/Wt9V+3cyuoKS4uL7OzuagFHONv09Axj42MKWD6b0TxZul8y2aWm4VHaoy72TJi/TEbE148jvCDQFVtfX1fvE/gBrtvH7cm2ZYtioUg2k9GCru/7lEolxsfHsaWFXJrh+n3teSiVi9r/JROVcEQ3helO6oj1zU08z9XflXI53DRTIBKcLF7Atqr8pk5WJEoO0YahoTJZJ6NOQ1Sx1Up6K8vp/UrlUgpWRu8rmRVZcQG1026zs7tDfVd29QbkczmGKkMUiyWKRSkTyh7MNKcvhUg5SXRYJEXqihLTKDcLfK1lWrath3rEMNR+BhmY2+8TBoGudDab1d+Kl5TP5FrymdQ8BYxQW6KS7KWsooCcbPqSvJMUjwM9VL1zOf1MFkkkwUlKXCptMk45RxbT83y6sqFLVDab1QUTBxREkpJJwjblUbIoei/Z8icMfrCXarDTPanDyoIIlxvsPxIV1UqSZVDKl9Ino/hSoA0UoMGzFwR1fR8L1UjAkEsLSINnVSRPF0hiriRATW4koOkENVQS75sEsLookpmVVG/K3yRol9SM73s0Gk3lgSIpMinXcxUgaWqRcEykQd7LJASIjLQzGYZKs0i7fGbL5tQ0JSPX1gUUKfJ9BcK2LS0uS2JQ0unyXiRNGnFkbklNVQrQdiIYnqd2XOxxPldIK9+ed5t8SrpP0hsyOQVA0jiOo6Iuk+/3XZUKmZAiL02/4h1FZT1ffyMXl9WW7+UzfSqBTCxIwNYBx8k95PNSsaRquL29q3aqNlzVjScCmIxFpVval+KQQDsMk6KEI5zRdvTevvS2ysOPNKZNXom2JGMbqK8AoWCIgAQhmWwCjtjpBDCxlZnEXoaRapLMVc7LSvOwbvmWLcnag5L0eKnkyCt9CFEiQGKYEzsnYp1IVbpHQvrB5Ldqb8TjWomEGYlaa4wqbcOhn6qXgJ9IsGyQktYmkXDhb6rGuax6RWFeMhmhInJvSYXrc3XSR0HoQ5FExSxTpUdAUGcl4YyZbk9OibRIYbJYIoGSxkoWTzRHJEqur+ootY1YSmrJNcSUJFpj4UjrgSaopVXprg3x2iMqT2RKJUBWUTsJxcb4iY2Ri8nKycWTtPSdB4LIuXKOVip1JZMu0WSXinTJJODKS5rsJH5M7J6ArXlutY2SGhbplusnAItEWrr6Kjn6NKnkOToC3sAByNicjKOSMZiL2rNU+gaPwBHbOPhs8EigwXcDoZFzxD6LqbCstMwmhl0nJBIljb1hqPmibqerdqFQLKqY9t2+Mm0BQ8VYG/BkRa1kYtIBZJn6V64lDF5sk0xeMnIiOTIzCarFpshvJPgdSKqocUba1cOQdrNJv9+/7YTE9vmBPHXFpFAqUSwUtOnXE08p49f7RXhuIjm5fE7bDeQ+4sllTGI7B6Bqo0wmo5RIpE8WShZGNcM06fV6ahdlzPlCQZ2UKX1jqpKpR9EOMSmTiT3Z2mZrc0N5lqRxhSJIqLS1samyKN5InwsWRXox6dYRgyvqIPxNgJPB9Xpd2u2WJhKlM1oGt7WxofXDQr6gDStifOV3cp9arabSJnxvZ2dHVU3sh4AgNk0kqVKpMjI6rPcRNe52OonaR7IYHbVFQiGqlareX+iFqJ44CbmvLHS5PEShkFdHI70gYlcFUEkyFApF5ZlyLaE/whcVtGx+UDVK2jXFOou0yIpIQ4cQOVGpibFxKkMVGo06a2trWn+UicqKC01wxEhKi6X2mJkpYAlnksE0mw0c22J0dATf81helM0LQmzLOkCxJyL2kxMTmqWQ/JmQXOF7MsFsToISdAIiMdXasFa+ZZGEpMqRPCssptls0ut2laCOjI4qvxLOWCwWlVt1ez29piyM8EBZFAF0QHOq1RpyyG/k89HRUSYmJpR827cr36nLl5UVVROxXlleZv7WnF5cUtQSgkiFZW19TaVrqFxOeFocKWB2JnkYkMSiprhqEX8x5J12GiY5TE1NEHg+83NzOqkBeZV7iNQKE5+antbry8TX1taVY+Xz8kQTtNFF3ldrVWZmZ8nnCzqx3d2dZIt1DLv1uoKkff5jozQbLQVfqIpoiYAu5LtWG6ZSGboNmKio2Ff5fHR0TIWj1WozMTHO2Pg4ubxsvxmU2fSxLL6qghhUSQbubO8oaGIjBKxqpaL6noREGQr5vKqc2BEnlS5N5Yph1kqbGOqYXq+jsaUYaUnZCF9YW1ml77ral1UqFjUVJG59uFZjZHRMUysidbtbEsB31YYKYLv1ZNVLQ2UFN5cv6HuZnKiTpJMb9QadbkdVTqRIgK/XGwqg5LnkXgJosVTS96LSYpvFsUkcLRX64ZFhXVAZo4xJzlWSLZ5XOxAlWSZ8KY7IZmTzuKHGXUATaSsXi7o6YiMkRhwYffVQUu3OJgRSWLlMVDmQuG8pxnou7WZDrykqKb8VNRBvWy4VNWDvdUVN+qrmQ5WKAqaxZUPaQF0FTF4iPa1WU+2JhE7ZXJ5ev6tSo5lRKdK2W+os5DflUol2u6OHqJ/MQXik2DzxoiK5Yu8kwyK2W76TDp1qVWytpwDKb0TrxKGIjU56XAMJuCXjFJF1EuMnfER6w8RTCMsWoykEUrlYICFT6iGFVIo6ahE4IX9CJ8Qgi5SJHet12vo7yTzISokHEmmWtInYDrfbTxbCtnUSYpvE64mnlt+rOpimSlO321HeJOospkAkM/Fy4pnR64idUyOfzdLv9VUYZDFyElEEoUptwui13SThlbInqttVSS6VRKKTuFpUVb2v51EopjzMFbIq5WwhdppilvbrWO1NFCTxmHwudinxRpLDl5SjPErGUpulJbowIX+aiJQJiKeU+EwYdByREzshZNAXGpOEUEITNFhPY887MaaB77qJF85kVHpE2mVRBBwBRK4lCyFHwqeExsgmiyTVLlIjbF48raicSorUIFKCq+RW+XnCGRNKAln1ygnd1ihGY0x5llBKK9xB46sE2fr8iiQ21H6JdDuqdLQMYkb9LiWt2q4uZFP7MiRKSB5ZIIPR3WTa+y/SmzxNKSmRJ5xPJyk9WJGw6+Q3t+8hT5IK0gBaJi+TSld9QJIH5FI4lAbwgzENAvrkGQrp5AfBy93zSALvJHJICijaNGQlTxDVcUqBOn3Wo9jhpAMx5fkDT6MlIZGeNDRKtqqlD+FRA5UCmj4yV1ZIckC3n4uULFuaLtKnoSpVGEQGkp1VsOSSuijyeMA0ekhDs7sDeu3YELXRuDWRBpFksY9yH5FcWQxtG0/BkmEmsbCAmUQpg7AtabFPFkCOJJORNp4kuCp4g+hAH5s1yHYkvTt3AqP0qSn6o3RPUnKFFPE7X6TLcvvEwSML0jvq10nIoptD0ngyif/uGuDgEZ/awXxnNQfPObv7Gjr5dLGUsUvDgzSNpPZrcK90BLfBULojZuQuyR4syO2nhN71YLUE7L8Hc/B18oS6//X6n0bg/wW6N9HN0J3gTgAAAABJRU5ErkJggg=="/>
          <p:cNvSpPr/>
          <p:nvPr/>
        </p:nvSpPr>
        <p:spPr>
          <a:xfrm>
            <a:off x="155575" y="-108347"/>
            <a:ext cx="304800" cy="2286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06" name="Google Shape;106;p26" descr="CMR College of Pharmacy updated... - CMR College of Pharmacy"/>
          <p:cNvPicPr preferRelativeResize="0"/>
          <p:nvPr/>
        </p:nvPicPr>
        <p:blipFill rotWithShape="1">
          <a:blip r:embed="rId3">
            <a:alphaModFix/>
          </a:blip>
          <a:srcRect/>
          <a:stretch/>
        </p:blipFill>
        <p:spPr>
          <a:xfrm>
            <a:off x="381000" y="171450"/>
            <a:ext cx="1295400" cy="857250"/>
          </a:xfrm>
          <a:prstGeom prst="rect">
            <a:avLst/>
          </a:prstGeom>
          <a:noFill/>
          <a:ln>
            <a:noFill/>
          </a:ln>
        </p:spPr>
      </p:pic>
      <p:sp>
        <p:nvSpPr>
          <p:cNvPr id="107" name="Google Shape;107;p26" descr="CMRCET HYDERABAD - 2021 Admission Process, Ranking, Reviews, Affiliations"/>
          <p:cNvSpPr/>
          <p:nvPr/>
        </p:nvSpPr>
        <p:spPr>
          <a:xfrm>
            <a:off x="155575" y="-108347"/>
            <a:ext cx="304800" cy="2286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35"/>
          <p:cNvPicPr preferRelativeResize="0"/>
          <p:nvPr/>
        </p:nvPicPr>
        <p:blipFill rotWithShape="1">
          <a:blip r:embed="rId3">
            <a:alphaModFix/>
          </a:blip>
          <a:srcRect l="16788" t="13278" r="12937" b="17598"/>
          <a:stretch/>
        </p:blipFill>
        <p:spPr>
          <a:xfrm rot="3884456">
            <a:off x="5413275" y="1892400"/>
            <a:ext cx="3346700" cy="3291825"/>
          </a:xfrm>
          <a:prstGeom prst="rect">
            <a:avLst/>
          </a:prstGeom>
          <a:noFill/>
          <a:ln>
            <a:noFill/>
          </a:ln>
        </p:spPr>
      </p:pic>
      <p:sp>
        <p:nvSpPr>
          <p:cNvPr id="176" name="Google Shape;176;p35"/>
          <p:cNvSpPr/>
          <p:nvPr/>
        </p:nvSpPr>
        <p:spPr>
          <a:xfrm>
            <a:off x="304800" y="901200"/>
            <a:ext cx="8381100" cy="567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5"/>
          <p:cNvSpPr txBox="1"/>
          <p:nvPr/>
        </p:nvSpPr>
        <p:spPr>
          <a:xfrm>
            <a:off x="304800" y="342900"/>
            <a:ext cx="35814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3200" b="1">
                <a:solidFill>
                  <a:srgbClr val="C00000"/>
                </a:solidFill>
                <a:latin typeface="Calibri"/>
                <a:ea typeface="Calibri"/>
                <a:cs typeface="Calibri"/>
                <a:sym typeface="Calibri"/>
              </a:rPr>
              <a:t>Objective</a:t>
            </a:r>
            <a:endParaRPr/>
          </a:p>
        </p:txBody>
      </p:sp>
      <p:sp>
        <p:nvSpPr>
          <p:cNvPr id="178" name="Google Shape;178;p35"/>
          <p:cNvSpPr txBox="1"/>
          <p:nvPr/>
        </p:nvSpPr>
        <p:spPr>
          <a:xfrm>
            <a:off x="205725" y="1322625"/>
            <a:ext cx="8381100" cy="2413500"/>
          </a:xfrm>
          <a:prstGeom prst="rect">
            <a:avLst/>
          </a:prstGeom>
          <a:noFill/>
          <a:ln>
            <a:noFill/>
          </a:ln>
        </p:spPr>
        <p:txBody>
          <a:bodyPr spcFirstLastPara="1" wrap="square" lIns="91425" tIns="91425" rIns="91425" bIns="91425" anchor="t" anchorCtr="0">
            <a:spAutoFit/>
          </a:bodyPr>
          <a:lstStyle/>
          <a:p>
            <a:pPr marL="457200" lvl="0" indent="-330200" algn="just" rtl="0">
              <a:lnSpc>
                <a:spcPct val="115000"/>
              </a:lnSpc>
              <a:spcBef>
                <a:spcPts val="0"/>
              </a:spcBef>
              <a:spcAft>
                <a:spcPts val="0"/>
              </a:spcAft>
              <a:buClr>
                <a:schemeClr val="dk1"/>
              </a:buClr>
              <a:buSzPts val="1600"/>
              <a:buChar char="●"/>
            </a:pPr>
            <a:r>
              <a:rPr lang="en" sz="1600">
                <a:solidFill>
                  <a:schemeClr val="dk1"/>
                </a:solidFill>
              </a:rPr>
              <a:t>Our main objective is to develop a web based application to manage the Trainings and Placements at colleges level which are called as campus placements</a:t>
            </a:r>
            <a:endParaRPr sz="1600">
              <a:solidFill>
                <a:schemeClr val="dk1"/>
              </a:solidFill>
            </a:endParaRPr>
          </a:p>
          <a:p>
            <a:pPr marL="457200" lvl="0" indent="-330200" algn="just" rtl="0">
              <a:lnSpc>
                <a:spcPct val="115000"/>
              </a:lnSpc>
              <a:spcBef>
                <a:spcPts val="0"/>
              </a:spcBef>
              <a:spcAft>
                <a:spcPts val="0"/>
              </a:spcAft>
              <a:buClr>
                <a:schemeClr val="dk1"/>
              </a:buClr>
              <a:buSzPts val="1600"/>
              <a:buChar char="●"/>
            </a:pPr>
            <a:r>
              <a:rPr lang="en" sz="1600">
                <a:solidFill>
                  <a:schemeClr val="dk1"/>
                </a:solidFill>
              </a:rPr>
              <a:t>And organizing the recruiters and TPO’s at a place in online </a:t>
            </a:r>
            <a:endParaRPr sz="1600">
              <a:solidFill>
                <a:schemeClr val="dk1"/>
              </a:solidFill>
            </a:endParaRPr>
          </a:p>
          <a:p>
            <a:pPr marL="457200" lvl="0" indent="0" algn="just" rtl="0">
              <a:lnSpc>
                <a:spcPct val="115000"/>
              </a:lnSpc>
              <a:spcBef>
                <a:spcPts val="0"/>
              </a:spcBef>
              <a:spcAft>
                <a:spcPts val="0"/>
              </a:spcAft>
              <a:buNone/>
            </a:pPr>
            <a:r>
              <a:rPr lang="en" sz="1600">
                <a:solidFill>
                  <a:schemeClr val="dk1"/>
                </a:solidFill>
              </a:rPr>
              <a:t>platform which makes easy to students to know about </a:t>
            </a:r>
            <a:endParaRPr sz="1600">
              <a:solidFill>
                <a:schemeClr val="dk1"/>
              </a:solidFill>
            </a:endParaRPr>
          </a:p>
          <a:p>
            <a:pPr marL="457200" lvl="0" indent="0" algn="just" rtl="0">
              <a:lnSpc>
                <a:spcPct val="115000"/>
              </a:lnSpc>
              <a:spcBef>
                <a:spcPts val="0"/>
              </a:spcBef>
              <a:spcAft>
                <a:spcPts val="0"/>
              </a:spcAft>
              <a:buNone/>
            </a:pPr>
            <a:r>
              <a:rPr lang="en" sz="1600">
                <a:solidFill>
                  <a:schemeClr val="dk1"/>
                </a:solidFill>
              </a:rPr>
              <a:t>the drives and trainings which are planed as on or </a:t>
            </a:r>
            <a:endParaRPr sz="1600">
              <a:solidFill>
                <a:schemeClr val="dk1"/>
              </a:solidFill>
            </a:endParaRPr>
          </a:p>
          <a:p>
            <a:pPr marL="457200" lvl="0" indent="0" algn="just" rtl="0">
              <a:lnSpc>
                <a:spcPct val="115000"/>
              </a:lnSpc>
              <a:spcBef>
                <a:spcPts val="0"/>
              </a:spcBef>
              <a:spcAft>
                <a:spcPts val="0"/>
              </a:spcAft>
              <a:buNone/>
            </a:pPr>
            <a:r>
              <a:rPr lang="en" sz="1600">
                <a:solidFill>
                  <a:schemeClr val="dk1"/>
                </a:solidFill>
              </a:rPr>
              <a:t>off campus placements and trainings.</a:t>
            </a:r>
            <a:endParaRPr sz="1600">
              <a:solidFill>
                <a:schemeClr val="dk1"/>
              </a:solidFill>
            </a:endParaRPr>
          </a:p>
          <a:p>
            <a:pPr marL="457200" lvl="0" indent="-330200" algn="just" rtl="0">
              <a:lnSpc>
                <a:spcPct val="115000"/>
              </a:lnSpc>
              <a:spcBef>
                <a:spcPts val="0"/>
              </a:spcBef>
              <a:spcAft>
                <a:spcPts val="0"/>
              </a:spcAft>
              <a:buClr>
                <a:schemeClr val="dk1"/>
              </a:buClr>
              <a:buSzPts val="1600"/>
              <a:buChar char="●"/>
            </a:pPr>
            <a:r>
              <a:rPr lang="en" sz="1600">
                <a:solidFill>
                  <a:schemeClr val="dk1"/>
                </a:solidFill>
              </a:rPr>
              <a:t>It improves existing system.</a:t>
            </a:r>
            <a:endParaRPr sz="1600">
              <a:solidFill>
                <a:schemeClr val="dk1"/>
              </a:solidFill>
            </a:endParaRPr>
          </a:p>
          <a:p>
            <a:pPr marL="457200" lvl="0" indent="-330200" algn="just" rtl="0">
              <a:lnSpc>
                <a:spcPct val="115000"/>
              </a:lnSpc>
              <a:spcBef>
                <a:spcPts val="0"/>
              </a:spcBef>
              <a:spcAft>
                <a:spcPts val="0"/>
              </a:spcAft>
              <a:buClr>
                <a:schemeClr val="dk1"/>
              </a:buClr>
              <a:buSzPts val="1600"/>
              <a:buChar char="●"/>
            </a:pPr>
            <a:r>
              <a:rPr lang="en" sz="1600">
                <a:solidFill>
                  <a:schemeClr val="dk1"/>
                </a:solidFill>
              </a:rPr>
              <a:t>Reducing the manual work.</a:t>
            </a:r>
            <a:endParaRPr sz="16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6"/>
          <p:cNvSpPr/>
          <p:nvPr/>
        </p:nvSpPr>
        <p:spPr>
          <a:xfrm>
            <a:off x="609840" y="2513430"/>
            <a:ext cx="8076600" cy="567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6"/>
          <p:cNvSpPr/>
          <p:nvPr/>
        </p:nvSpPr>
        <p:spPr>
          <a:xfrm>
            <a:off x="495747" y="1771653"/>
            <a:ext cx="8152500" cy="5703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 sz="4400" b="1">
                <a:solidFill>
                  <a:srgbClr val="000000"/>
                </a:solidFill>
                <a:latin typeface="Arial Black"/>
                <a:ea typeface="Arial Black"/>
                <a:cs typeface="Arial Black"/>
                <a:sym typeface="Arial Black"/>
              </a:rPr>
              <a:t>Problem Definition </a:t>
            </a:r>
            <a:endParaRPr sz="1800">
              <a:solidFill>
                <a:schemeClr val="dk1"/>
              </a:solidFill>
              <a:latin typeface="Arial Black"/>
              <a:ea typeface="Arial Black"/>
              <a:cs typeface="Arial Black"/>
              <a:sym typeface="Arial Black"/>
            </a:endParaRPr>
          </a:p>
        </p:txBody>
      </p:sp>
      <p:sp>
        <p:nvSpPr>
          <p:cNvPr id="186" name="Google Shape;186;p36"/>
          <p:cNvSpPr/>
          <p:nvPr/>
        </p:nvSpPr>
        <p:spPr>
          <a:xfrm>
            <a:off x="685800" y="1018350"/>
            <a:ext cx="7619400" cy="581850"/>
          </a:xfrm>
          <a:prstGeom prst="rect">
            <a:avLst/>
          </a:prstGeom>
          <a:noFill/>
          <a:ln>
            <a:noFill/>
          </a:ln>
        </p:spPr>
        <p:txBody>
          <a:bodyPr spcFirstLastPara="1" wrap="square" lIns="90000" tIns="45000" rIns="90000" bIns="45000" anchor="t" anchorCtr="0">
            <a:noAutofit/>
          </a:bodyPr>
          <a:lstStyle/>
          <a:p>
            <a:pPr marL="0" marR="0" lvl="0" indent="0" algn="l" rtl="0">
              <a:lnSpc>
                <a:spcPct val="150000"/>
              </a:lnSpc>
              <a:spcBef>
                <a:spcPts val="0"/>
              </a:spcBef>
              <a:spcAft>
                <a:spcPts val="0"/>
              </a:spcAft>
              <a:buNone/>
            </a:pP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7"/>
          <p:cNvSpPr/>
          <p:nvPr/>
        </p:nvSpPr>
        <p:spPr>
          <a:xfrm>
            <a:off x="457200" y="800100"/>
            <a:ext cx="8381160" cy="567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7"/>
          <p:cNvSpPr txBox="1"/>
          <p:nvPr/>
        </p:nvSpPr>
        <p:spPr>
          <a:xfrm>
            <a:off x="457200" y="279700"/>
            <a:ext cx="39624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3200" b="1">
                <a:solidFill>
                  <a:srgbClr val="C00000"/>
                </a:solidFill>
                <a:latin typeface="Calibri"/>
                <a:ea typeface="Calibri"/>
                <a:cs typeface="Calibri"/>
                <a:sym typeface="Calibri"/>
              </a:rPr>
              <a:t>Problem Definition</a:t>
            </a:r>
            <a:endParaRPr/>
          </a:p>
        </p:txBody>
      </p:sp>
      <p:sp>
        <p:nvSpPr>
          <p:cNvPr id="193" name="Google Shape;193;p37"/>
          <p:cNvSpPr txBox="1"/>
          <p:nvPr/>
        </p:nvSpPr>
        <p:spPr>
          <a:xfrm>
            <a:off x="199375" y="1002300"/>
            <a:ext cx="8639100" cy="2308294"/>
          </a:xfrm>
          <a:prstGeom prst="rect">
            <a:avLst/>
          </a:prstGeom>
          <a:noFill/>
          <a:ln>
            <a:noFill/>
          </a:ln>
        </p:spPr>
        <p:txBody>
          <a:bodyPr spcFirstLastPara="1" wrap="square" lIns="91425" tIns="91425" rIns="91425" bIns="91425" anchor="t" anchorCtr="0">
            <a:spAutoFit/>
          </a:bodyPr>
          <a:lstStyle/>
          <a:p>
            <a:pPr marL="457200" lvl="0" indent="-323850" algn="just" rtl="0">
              <a:lnSpc>
                <a:spcPct val="115000"/>
              </a:lnSpc>
              <a:spcBef>
                <a:spcPts val="0"/>
              </a:spcBef>
              <a:spcAft>
                <a:spcPts val="0"/>
              </a:spcAft>
              <a:buClr>
                <a:schemeClr val="dk1"/>
              </a:buClr>
              <a:buSzPts val="1500"/>
              <a:buFont typeface="Calibri"/>
              <a:buChar char="●"/>
            </a:pPr>
            <a:r>
              <a:rPr lang="en" sz="1500" dirty="0">
                <a:solidFill>
                  <a:schemeClr val="dk1"/>
                </a:solidFill>
                <a:latin typeface="Calibri"/>
                <a:ea typeface="Calibri"/>
                <a:cs typeface="Calibri"/>
                <a:sym typeface="Calibri"/>
              </a:rPr>
              <a:t>The existing system is doing all the processes manually.The administrator should refer all the records kept for years ago to simply know details.This so tedious and time consuming.</a:t>
            </a:r>
            <a:endParaRPr sz="1500" dirty="0">
              <a:solidFill>
                <a:schemeClr val="dk1"/>
              </a:solidFill>
              <a:latin typeface="Calibri"/>
              <a:ea typeface="Calibri"/>
              <a:cs typeface="Calibri"/>
              <a:sym typeface="Calibri"/>
            </a:endParaRPr>
          </a:p>
          <a:p>
            <a:pPr marL="457200" lvl="0" indent="-323850" algn="just" rtl="0">
              <a:lnSpc>
                <a:spcPct val="115000"/>
              </a:lnSpc>
              <a:spcBef>
                <a:spcPts val="0"/>
              </a:spcBef>
              <a:spcAft>
                <a:spcPts val="0"/>
              </a:spcAft>
              <a:buClr>
                <a:schemeClr val="dk1"/>
              </a:buClr>
              <a:buSzPts val="1500"/>
              <a:buFont typeface="Calibri"/>
              <a:buChar char="●"/>
            </a:pPr>
            <a:r>
              <a:rPr lang="en" sz="1500" dirty="0">
                <a:solidFill>
                  <a:schemeClr val="dk1"/>
                </a:solidFill>
                <a:latin typeface="Calibri"/>
                <a:ea typeface="Calibri"/>
                <a:cs typeface="Calibri"/>
                <a:sym typeface="Calibri"/>
              </a:rPr>
              <a:t>This process is so difficult when the number of users increases.</a:t>
            </a:r>
            <a:endParaRPr sz="1500" dirty="0">
              <a:solidFill>
                <a:schemeClr val="dk1"/>
              </a:solidFill>
              <a:latin typeface="Calibri"/>
              <a:ea typeface="Calibri"/>
              <a:cs typeface="Calibri"/>
              <a:sym typeface="Calibri"/>
            </a:endParaRPr>
          </a:p>
          <a:p>
            <a:pPr marL="457200" lvl="0" indent="-323850" algn="just" rtl="0">
              <a:lnSpc>
                <a:spcPct val="115000"/>
              </a:lnSpc>
              <a:spcBef>
                <a:spcPts val="0"/>
              </a:spcBef>
              <a:spcAft>
                <a:spcPts val="0"/>
              </a:spcAft>
              <a:buClr>
                <a:schemeClr val="dk1"/>
              </a:buClr>
              <a:buSzPts val="1500"/>
              <a:buFont typeface="Calibri"/>
              <a:buChar char="●"/>
            </a:pPr>
            <a:r>
              <a:rPr lang="en" sz="1500" dirty="0">
                <a:solidFill>
                  <a:schemeClr val="dk1"/>
                </a:solidFill>
                <a:latin typeface="Calibri"/>
                <a:ea typeface="Calibri"/>
                <a:cs typeface="Calibri"/>
                <a:sym typeface="Calibri"/>
              </a:rPr>
              <a:t>The students are not being made aware of the Training and Placement activity hence there might have been loss of opportunities. </a:t>
            </a:r>
          </a:p>
          <a:p>
            <a:pPr marL="457200" lvl="0" indent="-323850" algn="just" rtl="0">
              <a:lnSpc>
                <a:spcPct val="115000"/>
              </a:lnSpc>
              <a:spcBef>
                <a:spcPts val="0"/>
              </a:spcBef>
              <a:spcAft>
                <a:spcPts val="0"/>
              </a:spcAft>
              <a:buClr>
                <a:schemeClr val="dk1"/>
              </a:buClr>
              <a:buSzPts val="1500"/>
              <a:buFont typeface="Calibri"/>
              <a:buChar char="●"/>
            </a:pPr>
            <a:r>
              <a:rPr lang="en-IN" sz="1500" dirty="0">
                <a:solidFill>
                  <a:schemeClr val="dk1"/>
                </a:solidFill>
                <a:latin typeface="Calibri"/>
                <a:ea typeface="Calibri"/>
                <a:cs typeface="Calibri"/>
                <a:sym typeface="Calibri"/>
              </a:rPr>
              <a:t>D</a:t>
            </a:r>
            <a:r>
              <a:rPr lang="en" sz="1500" dirty="0">
                <a:solidFill>
                  <a:schemeClr val="dk1"/>
                </a:solidFill>
                <a:latin typeface="Calibri"/>
                <a:ea typeface="Calibri"/>
                <a:cs typeface="Calibri"/>
                <a:sym typeface="Calibri"/>
              </a:rPr>
              <a:t>eveloping a web application which will be help full for students to recive all kinds of information regarding placements and trainings viz. this application has ability to allow students to ask queries and get them resolving there it self.</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9"/>
          <p:cNvSpPr/>
          <p:nvPr/>
        </p:nvSpPr>
        <p:spPr>
          <a:xfrm>
            <a:off x="700087" y="2467310"/>
            <a:ext cx="8076600" cy="567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9"/>
          <p:cNvSpPr/>
          <p:nvPr/>
        </p:nvSpPr>
        <p:spPr>
          <a:xfrm>
            <a:off x="495750" y="1725158"/>
            <a:ext cx="8152500" cy="5703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 sz="4400" b="1">
                <a:solidFill>
                  <a:srgbClr val="000000"/>
                </a:solidFill>
                <a:latin typeface="Arial Black"/>
                <a:ea typeface="Arial Black"/>
                <a:cs typeface="Arial Black"/>
                <a:sym typeface="Arial Black"/>
              </a:rPr>
              <a:t>Research Work </a:t>
            </a:r>
            <a:endParaRPr sz="1800">
              <a:solidFill>
                <a:schemeClr val="dk1"/>
              </a:solidFill>
              <a:latin typeface="Arial"/>
              <a:ea typeface="Arial"/>
              <a:cs typeface="Arial"/>
              <a:sym typeface="Arial"/>
            </a:endParaRPr>
          </a:p>
        </p:txBody>
      </p:sp>
      <p:sp>
        <p:nvSpPr>
          <p:cNvPr id="207" name="Google Shape;207;p39"/>
          <p:cNvSpPr/>
          <p:nvPr/>
        </p:nvSpPr>
        <p:spPr>
          <a:xfrm>
            <a:off x="685800" y="971460"/>
            <a:ext cx="7619400" cy="581850"/>
          </a:xfrm>
          <a:prstGeom prst="rect">
            <a:avLst/>
          </a:prstGeom>
          <a:noFill/>
          <a:ln>
            <a:noFill/>
          </a:ln>
        </p:spPr>
        <p:txBody>
          <a:bodyPr spcFirstLastPara="1" wrap="square" lIns="90000" tIns="45000" rIns="90000" bIns="45000" anchor="t" anchorCtr="0">
            <a:noAutofit/>
          </a:bodyPr>
          <a:lstStyle/>
          <a:p>
            <a:pPr marL="0" marR="0" lvl="0" indent="0" algn="l" rtl="0">
              <a:lnSpc>
                <a:spcPct val="150000"/>
              </a:lnSpc>
              <a:spcBef>
                <a:spcPts val="0"/>
              </a:spcBef>
              <a:spcAft>
                <a:spcPts val="0"/>
              </a:spcAft>
              <a:buNone/>
            </a:pP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38"/>
          <p:cNvPicPr preferRelativeResize="0"/>
          <p:nvPr/>
        </p:nvPicPr>
        <p:blipFill>
          <a:blip r:embed="rId3">
            <a:alphaModFix/>
          </a:blip>
          <a:stretch>
            <a:fillRect/>
          </a:stretch>
        </p:blipFill>
        <p:spPr>
          <a:xfrm>
            <a:off x="121950" y="152400"/>
            <a:ext cx="8875750" cy="48387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0"/>
          <p:cNvSpPr/>
          <p:nvPr/>
        </p:nvSpPr>
        <p:spPr>
          <a:xfrm>
            <a:off x="457200" y="742950"/>
            <a:ext cx="8381160" cy="567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0"/>
          <p:cNvSpPr txBox="1"/>
          <p:nvPr/>
        </p:nvSpPr>
        <p:spPr>
          <a:xfrm>
            <a:off x="381000" y="246900"/>
            <a:ext cx="54102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3200" b="1">
                <a:solidFill>
                  <a:srgbClr val="C00000"/>
                </a:solidFill>
                <a:latin typeface="Calibri"/>
                <a:ea typeface="Calibri"/>
                <a:cs typeface="Calibri"/>
                <a:sym typeface="Calibri"/>
              </a:rPr>
              <a:t>Proposed System</a:t>
            </a:r>
            <a:endParaRPr/>
          </a:p>
        </p:txBody>
      </p:sp>
      <p:sp>
        <p:nvSpPr>
          <p:cNvPr id="214" name="Google Shape;214;p40"/>
          <p:cNvSpPr txBox="1"/>
          <p:nvPr/>
        </p:nvSpPr>
        <p:spPr>
          <a:xfrm>
            <a:off x="457200" y="1112100"/>
            <a:ext cx="7706700" cy="2723792"/>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Font typeface="Calibri"/>
              <a:buChar char="●"/>
            </a:pPr>
            <a:r>
              <a:rPr lang="en" sz="1500" dirty="0">
                <a:latin typeface="Calibri"/>
                <a:ea typeface="Calibri"/>
                <a:cs typeface="Calibri"/>
                <a:sym typeface="Calibri"/>
              </a:rPr>
              <a:t>The proposed system gives the automation to maintaining data, authorized access and easy communication of information to students.</a:t>
            </a:r>
            <a:endParaRPr sz="1500" dirty="0">
              <a:latin typeface="Calibri"/>
              <a:ea typeface="Calibri"/>
              <a:cs typeface="Calibri"/>
              <a:sym typeface="Calibri"/>
            </a:endParaRPr>
          </a:p>
          <a:p>
            <a:pPr marL="457200" lvl="0" indent="0" algn="l" rtl="0">
              <a:spcBef>
                <a:spcPts val="0"/>
              </a:spcBef>
              <a:spcAft>
                <a:spcPts val="0"/>
              </a:spcAft>
              <a:buNone/>
            </a:pPr>
            <a:endParaRPr sz="1500" dirty="0">
              <a:latin typeface="Calibri"/>
              <a:ea typeface="Calibri"/>
              <a:cs typeface="Calibri"/>
              <a:sym typeface="Calibri"/>
            </a:endParaRPr>
          </a:p>
          <a:p>
            <a:pPr marL="0" lvl="0" indent="0" algn="l" rtl="0">
              <a:spcBef>
                <a:spcPts val="0"/>
              </a:spcBef>
              <a:spcAft>
                <a:spcPts val="0"/>
              </a:spcAft>
              <a:buNone/>
            </a:pPr>
            <a:r>
              <a:rPr lang="en" sz="1500" dirty="0">
                <a:latin typeface="Calibri"/>
                <a:ea typeface="Calibri"/>
                <a:cs typeface="Calibri"/>
                <a:sym typeface="Calibri"/>
              </a:rPr>
              <a:t>Overcomes the limitations of the existing system and ensures to provide:  </a:t>
            </a:r>
            <a:endParaRPr sz="1500" dirty="0">
              <a:latin typeface="Calibri"/>
              <a:ea typeface="Calibri"/>
              <a:cs typeface="Calibri"/>
              <a:sym typeface="Calibri"/>
            </a:endParaRPr>
          </a:p>
          <a:p>
            <a:pPr marL="457200" lvl="0" indent="-323850" algn="l" rtl="0">
              <a:spcBef>
                <a:spcPts val="0"/>
              </a:spcBef>
              <a:spcAft>
                <a:spcPts val="0"/>
              </a:spcAft>
              <a:buClr>
                <a:schemeClr val="dk1"/>
              </a:buClr>
              <a:buSzPts val="1500"/>
              <a:buFont typeface="Calibri"/>
              <a:buChar char="●"/>
            </a:pPr>
            <a:r>
              <a:rPr lang="en" sz="1500" dirty="0">
                <a:solidFill>
                  <a:schemeClr val="dk1"/>
                </a:solidFill>
                <a:latin typeface="Calibri"/>
                <a:ea typeface="Calibri"/>
                <a:cs typeface="Calibri"/>
                <a:sym typeface="Calibri"/>
              </a:rPr>
              <a:t>Queries answered through chatbot system</a:t>
            </a:r>
            <a:endParaRPr sz="1500" dirty="0">
              <a:solidFill>
                <a:schemeClr val="dk1"/>
              </a:solidFill>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dirty="0">
                <a:latin typeface="Calibri"/>
                <a:ea typeface="Calibri"/>
                <a:cs typeface="Calibri"/>
                <a:sym typeface="Calibri"/>
              </a:rPr>
              <a:t>Automatization of Entering and Accessing data  </a:t>
            </a:r>
            <a:endParaRPr sz="1500" dirty="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dirty="0">
                <a:latin typeface="Calibri"/>
                <a:ea typeface="Calibri"/>
                <a:cs typeface="Calibri"/>
                <a:sym typeface="Calibri"/>
              </a:rPr>
              <a:t>Addresses single point of contact</a:t>
            </a:r>
            <a:endParaRPr sz="1500" dirty="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dirty="0">
                <a:latin typeface="Calibri"/>
                <a:ea typeface="Calibri"/>
                <a:cs typeface="Calibri"/>
                <a:sym typeface="Calibri"/>
              </a:rPr>
              <a:t>Eases the task of recruiters </a:t>
            </a:r>
            <a:endParaRPr sz="1500" dirty="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dirty="0">
                <a:latin typeface="Calibri"/>
                <a:ea typeface="Calibri"/>
                <a:cs typeface="Calibri"/>
                <a:sym typeface="Calibri"/>
              </a:rPr>
              <a:t>Reduces paperwork and saves time  </a:t>
            </a:r>
            <a:endParaRPr sz="1500" dirty="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dirty="0">
                <a:latin typeface="Calibri"/>
                <a:ea typeface="Calibri"/>
                <a:cs typeface="Calibri"/>
                <a:sym typeface="Calibri"/>
              </a:rPr>
              <a:t>Easy communication of information to students  </a:t>
            </a:r>
            <a:endParaRPr sz="1500" dirty="0">
              <a:latin typeface="Calibri"/>
              <a:ea typeface="Calibri"/>
              <a:cs typeface="Calibri"/>
              <a:sym typeface="Calibri"/>
            </a:endParaRPr>
          </a:p>
          <a:p>
            <a:pPr marL="457200" lvl="0" indent="-323850" algn="l" rtl="0">
              <a:spcBef>
                <a:spcPts val="0"/>
              </a:spcBef>
              <a:spcAft>
                <a:spcPts val="0"/>
              </a:spcAft>
              <a:buSzPts val="1500"/>
              <a:buFont typeface="Calibri"/>
              <a:buChar char="●"/>
            </a:pPr>
            <a:r>
              <a:rPr lang="en" sz="1500" dirty="0">
                <a:latin typeface="Calibri"/>
                <a:ea typeface="Calibri"/>
                <a:cs typeface="Calibri"/>
                <a:sym typeface="Calibri"/>
              </a:rPr>
              <a:t>Risk of loss of opportunities substantially reduced  </a:t>
            </a:r>
            <a:endParaRPr sz="1500" dirty="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1"/>
          <p:cNvSpPr/>
          <p:nvPr/>
        </p:nvSpPr>
        <p:spPr>
          <a:xfrm>
            <a:off x="457200" y="742950"/>
            <a:ext cx="8381160" cy="567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1"/>
          <p:cNvSpPr txBox="1"/>
          <p:nvPr/>
        </p:nvSpPr>
        <p:spPr>
          <a:xfrm>
            <a:off x="304800" y="233175"/>
            <a:ext cx="58674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3200" b="1">
                <a:solidFill>
                  <a:srgbClr val="C00000"/>
                </a:solidFill>
                <a:latin typeface="Calibri"/>
                <a:ea typeface="Calibri"/>
                <a:cs typeface="Calibri"/>
                <a:sym typeface="Calibri"/>
              </a:rPr>
              <a:t>Proposed system architecture </a:t>
            </a:r>
            <a:endParaRPr/>
          </a:p>
        </p:txBody>
      </p:sp>
      <p:pic>
        <p:nvPicPr>
          <p:cNvPr id="221" name="Google Shape;221;p41"/>
          <p:cNvPicPr preferRelativeResize="0"/>
          <p:nvPr/>
        </p:nvPicPr>
        <p:blipFill>
          <a:blip r:embed="rId3">
            <a:alphaModFix/>
          </a:blip>
          <a:stretch>
            <a:fillRect/>
          </a:stretch>
        </p:blipFill>
        <p:spPr>
          <a:xfrm>
            <a:off x="795525" y="1008500"/>
            <a:ext cx="7749550" cy="3886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2"/>
          <p:cNvSpPr txBox="1"/>
          <p:nvPr/>
        </p:nvSpPr>
        <p:spPr>
          <a:xfrm>
            <a:off x="191050" y="146950"/>
            <a:ext cx="3000000" cy="73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3200" b="1">
                <a:solidFill>
                  <a:srgbClr val="C00000"/>
                </a:solidFill>
                <a:latin typeface="Calibri"/>
                <a:ea typeface="Calibri"/>
                <a:cs typeface="Calibri"/>
                <a:sym typeface="Calibri"/>
              </a:rPr>
              <a:t>Resul</a:t>
            </a:r>
            <a:r>
              <a:rPr lang="en" sz="3600" b="1">
                <a:solidFill>
                  <a:srgbClr val="C00000"/>
                </a:solidFill>
                <a:latin typeface="Calibri"/>
                <a:ea typeface="Calibri"/>
                <a:cs typeface="Calibri"/>
                <a:sym typeface="Calibri"/>
              </a:rPr>
              <a:t>t</a:t>
            </a:r>
            <a:endParaRPr sz="3600" b="1">
              <a:solidFill>
                <a:srgbClr val="C00000"/>
              </a:solidFill>
              <a:latin typeface="Calibri"/>
              <a:ea typeface="Calibri"/>
              <a:cs typeface="Calibri"/>
              <a:sym typeface="Calibri"/>
            </a:endParaRPr>
          </a:p>
        </p:txBody>
      </p:sp>
      <p:pic>
        <p:nvPicPr>
          <p:cNvPr id="227" name="Google Shape;227;p42"/>
          <p:cNvPicPr preferRelativeResize="0"/>
          <p:nvPr/>
        </p:nvPicPr>
        <p:blipFill>
          <a:blip r:embed="rId3">
            <a:alphaModFix/>
          </a:blip>
          <a:stretch>
            <a:fillRect/>
          </a:stretch>
        </p:blipFill>
        <p:spPr>
          <a:xfrm>
            <a:off x="152400" y="783225"/>
            <a:ext cx="8839202" cy="102632"/>
          </a:xfrm>
          <a:prstGeom prst="rect">
            <a:avLst/>
          </a:prstGeom>
          <a:noFill/>
          <a:ln>
            <a:noFill/>
          </a:ln>
        </p:spPr>
      </p:pic>
      <p:pic>
        <p:nvPicPr>
          <p:cNvPr id="228" name="Google Shape;228;p42"/>
          <p:cNvPicPr preferRelativeResize="0"/>
          <p:nvPr/>
        </p:nvPicPr>
        <p:blipFill>
          <a:blip r:embed="rId4">
            <a:alphaModFix/>
          </a:blip>
          <a:stretch>
            <a:fillRect/>
          </a:stretch>
        </p:blipFill>
        <p:spPr>
          <a:xfrm>
            <a:off x="466350" y="1023550"/>
            <a:ext cx="8525248" cy="3681050"/>
          </a:xfrm>
          <a:prstGeom prst="rect">
            <a:avLst/>
          </a:prstGeom>
          <a:noFill/>
          <a:ln>
            <a:noFill/>
          </a:ln>
        </p:spPr>
      </p:pic>
      <p:sp>
        <p:nvSpPr>
          <p:cNvPr id="229" name="Google Shape;229;p42"/>
          <p:cNvSpPr txBox="1"/>
          <p:nvPr/>
        </p:nvSpPr>
        <p:spPr>
          <a:xfrm>
            <a:off x="2481750" y="4704600"/>
            <a:ext cx="4180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alibri"/>
                <a:ea typeface="Calibri"/>
                <a:cs typeface="Calibri"/>
                <a:sym typeface="Calibri"/>
              </a:rPr>
              <a:t>Home Page of Training &amp; Placement System</a:t>
            </a:r>
            <a:endParaRPr b="1">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43"/>
          <p:cNvPicPr preferRelativeResize="0"/>
          <p:nvPr/>
        </p:nvPicPr>
        <p:blipFill>
          <a:blip r:embed="rId3">
            <a:alphaModFix/>
          </a:blip>
          <a:stretch>
            <a:fillRect/>
          </a:stretch>
        </p:blipFill>
        <p:spPr>
          <a:xfrm>
            <a:off x="387525" y="152400"/>
            <a:ext cx="8623876" cy="4524750"/>
          </a:xfrm>
          <a:prstGeom prst="rect">
            <a:avLst/>
          </a:prstGeom>
          <a:noFill/>
          <a:ln>
            <a:noFill/>
          </a:ln>
        </p:spPr>
      </p:pic>
      <p:sp>
        <p:nvSpPr>
          <p:cNvPr id="235" name="Google Shape;235;p43"/>
          <p:cNvSpPr txBox="1"/>
          <p:nvPr/>
        </p:nvSpPr>
        <p:spPr>
          <a:xfrm>
            <a:off x="3533513" y="4677150"/>
            <a:ext cx="233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Calibri"/>
                <a:ea typeface="Calibri"/>
                <a:cs typeface="Calibri"/>
                <a:sym typeface="Calibri"/>
              </a:rPr>
              <a:t>PLACEMENT STATISTICS</a:t>
            </a:r>
            <a:endParaRPr b="1">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44"/>
          <p:cNvPicPr preferRelativeResize="0"/>
          <p:nvPr/>
        </p:nvPicPr>
        <p:blipFill>
          <a:blip r:embed="rId3">
            <a:alphaModFix/>
          </a:blip>
          <a:stretch>
            <a:fillRect/>
          </a:stretch>
        </p:blipFill>
        <p:spPr>
          <a:xfrm>
            <a:off x="412050" y="152400"/>
            <a:ext cx="8599351" cy="4497325"/>
          </a:xfrm>
          <a:prstGeom prst="rect">
            <a:avLst/>
          </a:prstGeom>
          <a:noFill/>
          <a:ln>
            <a:noFill/>
          </a:ln>
        </p:spPr>
      </p:pic>
      <p:sp>
        <p:nvSpPr>
          <p:cNvPr id="241" name="Google Shape;241;p44"/>
          <p:cNvSpPr txBox="1"/>
          <p:nvPr/>
        </p:nvSpPr>
        <p:spPr>
          <a:xfrm>
            <a:off x="3346950" y="4527900"/>
            <a:ext cx="2894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b="1"/>
          </a:p>
          <a:p>
            <a:pPr marL="0" lvl="0" indent="0" algn="ctr" rtl="0">
              <a:spcBef>
                <a:spcPts val="0"/>
              </a:spcBef>
              <a:spcAft>
                <a:spcPts val="0"/>
              </a:spcAft>
              <a:buNone/>
            </a:pPr>
            <a:r>
              <a:rPr lang="en" b="1"/>
              <a:t>RECRUITERS </a:t>
            </a:r>
            <a:r>
              <a:rPr lang="en" b="1">
                <a:solidFill>
                  <a:schemeClr val="dk1"/>
                </a:solidFill>
              </a:rPr>
              <a:t>DASHBOARD</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p:nvPr/>
        </p:nvSpPr>
        <p:spPr>
          <a:xfrm>
            <a:off x="457200" y="800010"/>
            <a:ext cx="8381160" cy="567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14" name="Google Shape;114;p27"/>
          <p:cNvSpPr/>
          <p:nvPr/>
        </p:nvSpPr>
        <p:spPr>
          <a:xfrm>
            <a:off x="457225" y="226950"/>
            <a:ext cx="8381100" cy="4332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3200" b="1">
                <a:solidFill>
                  <a:srgbClr val="C00000"/>
                </a:solidFill>
                <a:latin typeface="Calibri"/>
                <a:ea typeface="Calibri"/>
                <a:cs typeface="Calibri"/>
                <a:sym typeface="Calibri"/>
              </a:rPr>
              <a:t>Outline</a:t>
            </a:r>
            <a:endParaRPr sz="1800">
              <a:solidFill>
                <a:srgbClr val="C00000"/>
              </a:solidFill>
              <a:latin typeface="Calibri"/>
              <a:ea typeface="Calibri"/>
              <a:cs typeface="Calibri"/>
              <a:sym typeface="Calibri"/>
            </a:endParaRPr>
          </a:p>
        </p:txBody>
      </p:sp>
      <p:sp>
        <p:nvSpPr>
          <p:cNvPr id="115" name="Google Shape;115;p27"/>
          <p:cNvSpPr/>
          <p:nvPr/>
        </p:nvSpPr>
        <p:spPr>
          <a:xfrm>
            <a:off x="381000" y="914400"/>
            <a:ext cx="8458200" cy="4400550"/>
          </a:xfrm>
          <a:prstGeom prst="rect">
            <a:avLst/>
          </a:prstGeom>
          <a:noFill/>
          <a:ln>
            <a:noFill/>
          </a:ln>
        </p:spPr>
        <p:txBody>
          <a:bodyPr spcFirstLastPara="1" wrap="square" lIns="90000" tIns="45000" rIns="90000" bIns="45000" anchor="t" anchorCtr="0">
            <a:noAutofit/>
          </a:bodyPr>
          <a:lstStyle/>
          <a:p>
            <a:pPr marL="0" marR="0" lvl="0" indent="-120650" algn="l" rtl="0">
              <a:spcBef>
                <a:spcPts val="0"/>
              </a:spcBef>
              <a:spcAft>
                <a:spcPts val="0"/>
              </a:spcAft>
              <a:buClr>
                <a:srgbClr val="000000"/>
              </a:buClr>
              <a:buSzPts val="1900"/>
              <a:buFont typeface="Calibri"/>
              <a:buChar char="•"/>
            </a:pPr>
            <a:r>
              <a:rPr lang="en" sz="1900" b="1">
                <a:solidFill>
                  <a:srgbClr val="000000"/>
                </a:solidFill>
                <a:latin typeface="Calibri"/>
                <a:ea typeface="Calibri"/>
                <a:cs typeface="Calibri"/>
                <a:sym typeface="Calibri"/>
              </a:rPr>
              <a:t> Abstract </a:t>
            </a:r>
            <a:endParaRPr sz="1300">
              <a:latin typeface="Calibri"/>
              <a:ea typeface="Calibri"/>
              <a:cs typeface="Calibri"/>
              <a:sym typeface="Calibri"/>
            </a:endParaRPr>
          </a:p>
          <a:p>
            <a:pPr marL="0" marR="0" lvl="0" indent="-120650" algn="l" rtl="0">
              <a:spcBef>
                <a:spcPts val="0"/>
              </a:spcBef>
              <a:spcAft>
                <a:spcPts val="0"/>
              </a:spcAft>
              <a:buClr>
                <a:srgbClr val="000000"/>
              </a:buClr>
              <a:buSzPts val="1900"/>
              <a:buFont typeface="Calibri"/>
              <a:buChar char="•"/>
            </a:pPr>
            <a:r>
              <a:rPr lang="en" sz="1900" b="1">
                <a:solidFill>
                  <a:srgbClr val="000000"/>
                </a:solidFill>
                <a:latin typeface="Calibri"/>
                <a:ea typeface="Calibri"/>
                <a:cs typeface="Calibri"/>
                <a:sym typeface="Calibri"/>
              </a:rPr>
              <a:t> Introduction </a:t>
            </a:r>
            <a:endParaRPr sz="1900" b="1">
              <a:solidFill>
                <a:srgbClr val="000000"/>
              </a:solidFill>
              <a:latin typeface="Calibri"/>
              <a:ea typeface="Calibri"/>
              <a:cs typeface="Calibri"/>
              <a:sym typeface="Calibri"/>
            </a:endParaRPr>
          </a:p>
          <a:p>
            <a:pPr marL="0" marR="0" lvl="0" indent="-120650" algn="l" rtl="0">
              <a:spcBef>
                <a:spcPts val="0"/>
              </a:spcBef>
              <a:spcAft>
                <a:spcPts val="0"/>
              </a:spcAft>
              <a:buSzPts val="1900"/>
              <a:buFont typeface="Calibri"/>
              <a:buChar char="•"/>
            </a:pPr>
            <a:r>
              <a:rPr lang="en" sz="1900" b="1">
                <a:latin typeface="Calibri"/>
                <a:ea typeface="Calibri"/>
                <a:cs typeface="Calibri"/>
                <a:sym typeface="Calibri"/>
              </a:rPr>
              <a:t> Technologies used</a:t>
            </a:r>
            <a:endParaRPr sz="1900" b="1">
              <a:latin typeface="Calibri"/>
              <a:ea typeface="Calibri"/>
              <a:cs typeface="Calibri"/>
              <a:sym typeface="Calibri"/>
            </a:endParaRPr>
          </a:p>
          <a:p>
            <a:pPr marL="0" marR="0" lvl="0" indent="-120650" algn="l" rtl="0">
              <a:spcBef>
                <a:spcPts val="0"/>
              </a:spcBef>
              <a:spcAft>
                <a:spcPts val="0"/>
              </a:spcAft>
              <a:buClr>
                <a:srgbClr val="000000"/>
              </a:buClr>
              <a:buSzPts val="1900"/>
              <a:buFont typeface="Calibri"/>
              <a:buChar char="•"/>
            </a:pPr>
            <a:r>
              <a:rPr lang="en" sz="1900" b="1">
                <a:solidFill>
                  <a:srgbClr val="000000"/>
                </a:solidFill>
                <a:latin typeface="Calibri"/>
                <a:ea typeface="Calibri"/>
                <a:cs typeface="Calibri"/>
                <a:sym typeface="Calibri"/>
              </a:rPr>
              <a:t> Literature survey</a:t>
            </a:r>
            <a:endParaRPr sz="1300">
              <a:latin typeface="Calibri"/>
              <a:ea typeface="Calibri"/>
              <a:cs typeface="Calibri"/>
              <a:sym typeface="Calibri"/>
            </a:endParaRPr>
          </a:p>
          <a:p>
            <a:pPr marL="457200" marR="0" lvl="1" indent="-120650" algn="l" rtl="0">
              <a:spcBef>
                <a:spcPts val="0"/>
              </a:spcBef>
              <a:spcAft>
                <a:spcPts val="0"/>
              </a:spcAft>
              <a:buClr>
                <a:srgbClr val="000000"/>
              </a:buClr>
              <a:buSzPts val="1900"/>
              <a:buFont typeface="Calibri"/>
              <a:buChar char="•"/>
            </a:pPr>
            <a:r>
              <a:rPr lang="en" sz="1900" b="1" i="0" u="none" strike="noStrike" cap="none">
                <a:solidFill>
                  <a:srgbClr val="000000"/>
                </a:solidFill>
                <a:latin typeface="Calibri"/>
                <a:ea typeface="Calibri"/>
                <a:cs typeface="Calibri"/>
                <a:sym typeface="Calibri"/>
              </a:rPr>
              <a:t> Existed system</a:t>
            </a:r>
            <a:endParaRPr sz="1300">
              <a:latin typeface="Calibri"/>
              <a:ea typeface="Calibri"/>
              <a:cs typeface="Calibri"/>
              <a:sym typeface="Calibri"/>
            </a:endParaRPr>
          </a:p>
          <a:p>
            <a:pPr marL="914400" marR="0" lvl="2" indent="0" algn="l" rtl="0">
              <a:spcBef>
                <a:spcPts val="0"/>
              </a:spcBef>
              <a:spcAft>
                <a:spcPts val="0"/>
              </a:spcAft>
              <a:buNone/>
            </a:pPr>
            <a:r>
              <a:rPr lang="en" sz="1900" i="0" u="none" strike="noStrike" cap="none">
                <a:solidFill>
                  <a:srgbClr val="000000"/>
                </a:solidFill>
                <a:latin typeface="Calibri"/>
                <a:ea typeface="Calibri"/>
                <a:cs typeface="Calibri"/>
                <a:sym typeface="Calibri"/>
              </a:rPr>
              <a:t>- Problems in existed system</a:t>
            </a:r>
            <a:endParaRPr sz="1300">
              <a:latin typeface="Calibri"/>
              <a:ea typeface="Calibri"/>
              <a:cs typeface="Calibri"/>
              <a:sym typeface="Calibri"/>
            </a:endParaRPr>
          </a:p>
          <a:p>
            <a:pPr marL="0" marR="0" lvl="0" indent="-120650" algn="l" rtl="0">
              <a:spcBef>
                <a:spcPts val="0"/>
              </a:spcBef>
              <a:spcAft>
                <a:spcPts val="0"/>
              </a:spcAft>
              <a:buClr>
                <a:srgbClr val="000000"/>
              </a:buClr>
              <a:buSzPts val="1900"/>
              <a:buFont typeface="Calibri"/>
              <a:buChar char="•"/>
            </a:pPr>
            <a:r>
              <a:rPr lang="en" sz="1900" b="1">
                <a:solidFill>
                  <a:srgbClr val="000000"/>
                </a:solidFill>
                <a:latin typeface="Calibri"/>
                <a:ea typeface="Calibri"/>
                <a:cs typeface="Calibri"/>
                <a:sym typeface="Calibri"/>
              </a:rPr>
              <a:t> Objective </a:t>
            </a:r>
            <a:endParaRPr sz="1300">
              <a:latin typeface="Calibri"/>
              <a:ea typeface="Calibri"/>
              <a:cs typeface="Calibri"/>
              <a:sym typeface="Calibri"/>
            </a:endParaRPr>
          </a:p>
          <a:p>
            <a:pPr marL="0" marR="0" lvl="0" indent="-120650" algn="l" rtl="0">
              <a:spcBef>
                <a:spcPts val="0"/>
              </a:spcBef>
              <a:spcAft>
                <a:spcPts val="0"/>
              </a:spcAft>
              <a:buClr>
                <a:srgbClr val="000000"/>
              </a:buClr>
              <a:buSzPts val="1900"/>
              <a:buFont typeface="Calibri"/>
              <a:buChar char="•"/>
            </a:pPr>
            <a:r>
              <a:rPr lang="en" sz="1900" b="1">
                <a:solidFill>
                  <a:srgbClr val="000000"/>
                </a:solidFill>
                <a:latin typeface="Calibri"/>
                <a:ea typeface="Calibri"/>
                <a:cs typeface="Calibri"/>
                <a:sym typeface="Calibri"/>
              </a:rPr>
              <a:t> Problem Definition</a:t>
            </a:r>
            <a:endParaRPr sz="1300">
              <a:latin typeface="Calibri"/>
              <a:ea typeface="Calibri"/>
              <a:cs typeface="Calibri"/>
              <a:sym typeface="Calibri"/>
            </a:endParaRPr>
          </a:p>
          <a:p>
            <a:pPr marL="0" marR="0" lvl="0" indent="-120650" algn="l" rtl="0">
              <a:spcBef>
                <a:spcPts val="0"/>
              </a:spcBef>
              <a:spcAft>
                <a:spcPts val="0"/>
              </a:spcAft>
              <a:buClr>
                <a:srgbClr val="000000"/>
              </a:buClr>
              <a:buSzPts val="1900"/>
              <a:buFont typeface="Calibri"/>
              <a:buChar char="•"/>
            </a:pPr>
            <a:r>
              <a:rPr lang="en" sz="1900" b="1">
                <a:solidFill>
                  <a:srgbClr val="000000"/>
                </a:solidFill>
                <a:latin typeface="Calibri"/>
                <a:ea typeface="Calibri"/>
                <a:cs typeface="Calibri"/>
                <a:sym typeface="Calibri"/>
              </a:rPr>
              <a:t> Research work</a:t>
            </a:r>
            <a:endParaRPr sz="1300">
              <a:latin typeface="Calibri"/>
              <a:ea typeface="Calibri"/>
              <a:cs typeface="Calibri"/>
              <a:sym typeface="Calibri"/>
            </a:endParaRPr>
          </a:p>
          <a:p>
            <a:pPr marL="0" marR="0" lvl="0" indent="0" algn="l" rtl="0">
              <a:spcBef>
                <a:spcPts val="0"/>
              </a:spcBef>
              <a:spcAft>
                <a:spcPts val="0"/>
              </a:spcAft>
              <a:buNone/>
            </a:pPr>
            <a:r>
              <a:rPr lang="en" sz="1900" b="1">
                <a:solidFill>
                  <a:srgbClr val="000000"/>
                </a:solidFill>
                <a:latin typeface="Calibri"/>
                <a:ea typeface="Calibri"/>
                <a:cs typeface="Calibri"/>
                <a:sym typeface="Calibri"/>
              </a:rPr>
              <a:t>	</a:t>
            </a:r>
            <a:r>
              <a:rPr lang="en" sz="1900">
                <a:solidFill>
                  <a:srgbClr val="000000"/>
                </a:solidFill>
                <a:latin typeface="Calibri"/>
                <a:ea typeface="Calibri"/>
                <a:cs typeface="Calibri"/>
                <a:sym typeface="Calibri"/>
              </a:rPr>
              <a:t>- Proposed  system </a:t>
            </a:r>
            <a:endParaRPr sz="1300">
              <a:latin typeface="Calibri"/>
              <a:ea typeface="Calibri"/>
              <a:cs typeface="Calibri"/>
              <a:sym typeface="Calibri"/>
            </a:endParaRPr>
          </a:p>
          <a:p>
            <a:pPr marL="0" marR="0" lvl="0" indent="0" algn="l" rtl="0">
              <a:spcBef>
                <a:spcPts val="0"/>
              </a:spcBef>
              <a:spcAft>
                <a:spcPts val="0"/>
              </a:spcAft>
              <a:buNone/>
            </a:pPr>
            <a:r>
              <a:rPr lang="en" sz="1900">
                <a:solidFill>
                  <a:srgbClr val="000000"/>
                </a:solidFill>
                <a:latin typeface="Calibri"/>
                <a:ea typeface="Calibri"/>
                <a:cs typeface="Calibri"/>
                <a:sym typeface="Calibri"/>
              </a:rPr>
              <a:t>	-</a:t>
            </a:r>
            <a:r>
              <a:rPr lang="en" sz="1900">
                <a:solidFill>
                  <a:schemeClr val="dk1"/>
                </a:solidFill>
                <a:latin typeface="Calibri"/>
                <a:ea typeface="Calibri"/>
                <a:cs typeface="Calibri"/>
                <a:sym typeface="Calibri"/>
              </a:rPr>
              <a:t>Proposed  system architecture</a:t>
            </a:r>
            <a:endParaRPr sz="1900" b="1">
              <a:solidFill>
                <a:srgbClr val="000000"/>
              </a:solidFill>
              <a:latin typeface="Calibri"/>
              <a:ea typeface="Calibri"/>
              <a:cs typeface="Calibri"/>
              <a:sym typeface="Calibri"/>
            </a:endParaRPr>
          </a:p>
          <a:p>
            <a:pPr marL="0" marR="0" lvl="0" indent="-120650" algn="l" rtl="0">
              <a:spcBef>
                <a:spcPts val="0"/>
              </a:spcBef>
              <a:spcAft>
                <a:spcPts val="0"/>
              </a:spcAft>
              <a:buSzPts val="1900"/>
              <a:buFont typeface="Calibri"/>
              <a:buChar char="•"/>
            </a:pPr>
            <a:r>
              <a:rPr lang="en" sz="1900" b="1">
                <a:latin typeface="Calibri"/>
                <a:ea typeface="Calibri"/>
                <a:cs typeface="Calibri"/>
                <a:sym typeface="Calibri"/>
              </a:rPr>
              <a:t> Result</a:t>
            </a:r>
            <a:endParaRPr sz="1900" b="1">
              <a:latin typeface="Calibri"/>
              <a:ea typeface="Calibri"/>
              <a:cs typeface="Calibri"/>
              <a:sym typeface="Calibri"/>
            </a:endParaRPr>
          </a:p>
          <a:p>
            <a:pPr marL="0" marR="0" lvl="0" indent="-120650" algn="l" rtl="0">
              <a:spcBef>
                <a:spcPts val="0"/>
              </a:spcBef>
              <a:spcAft>
                <a:spcPts val="0"/>
              </a:spcAft>
              <a:buSzPts val="1900"/>
              <a:buFont typeface="Calibri"/>
              <a:buChar char="•"/>
            </a:pPr>
            <a:r>
              <a:rPr lang="en" sz="1900" b="1">
                <a:latin typeface="Calibri"/>
                <a:ea typeface="Calibri"/>
                <a:cs typeface="Calibri"/>
                <a:sym typeface="Calibri"/>
              </a:rPr>
              <a:t> Conclusion</a:t>
            </a:r>
            <a:endParaRPr sz="1900" b="1">
              <a:latin typeface="Calibri"/>
              <a:ea typeface="Calibri"/>
              <a:cs typeface="Calibri"/>
              <a:sym typeface="Calibri"/>
            </a:endParaRPr>
          </a:p>
          <a:p>
            <a:pPr marL="0" marR="0" lvl="0" indent="-120650" algn="l" rtl="0">
              <a:spcBef>
                <a:spcPts val="0"/>
              </a:spcBef>
              <a:spcAft>
                <a:spcPts val="0"/>
              </a:spcAft>
              <a:buClr>
                <a:srgbClr val="000000"/>
              </a:buClr>
              <a:buSzPts val="1900"/>
              <a:buFont typeface="Calibri"/>
              <a:buChar char="•"/>
            </a:pPr>
            <a:r>
              <a:rPr lang="en" sz="1900" b="1">
                <a:solidFill>
                  <a:srgbClr val="000000"/>
                </a:solidFill>
                <a:latin typeface="Calibri"/>
                <a:ea typeface="Calibri"/>
                <a:cs typeface="Calibri"/>
                <a:sym typeface="Calibri"/>
              </a:rPr>
              <a:t> References</a:t>
            </a:r>
            <a:endParaRPr sz="1300">
              <a:latin typeface="Calibri"/>
              <a:ea typeface="Calibri"/>
              <a:cs typeface="Calibri"/>
              <a:sym typeface="Calibri"/>
            </a:endParaRPr>
          </a:p>
          <a:p>
            <a:pPr marL="0" marR="0" lvl="0" indent="0" algn="l" rtl="0">
              <a:spcBef>
                <a:spcPts val="0"/>
              </a:spcBef>
              <a:spcAft>
                <a:spcPts val="0"/>
              </a:spcAft>
              <a:buNone/>
            </a:pPr>
            <a:endParaRPr sz="1900" b="1">
              <a:solidFill>
                <a:srgbClr val="000000"/>
              </a:solidFill>
              <a:latin typeface="Calibri"/>
              <a:ea typeface="Calibri"/>
              <a:cs typeface="Calibri"/>
              <a:sym typeface="Calibri"/>
            </a:endParaRPr>
          </a:p>
          <a:p>
            <a:pPr marL="0" marR="0" lvl="0" indent="0" algn="l" rtl="0">
              <a:lnSpc>
                <a:spcPct val="150000"/>
              </a:lnSpc>
              <a:spcBef>
                <a:spcPts val="0"/>
              </a:spcBef>
              <a:spcAft>
                <a:spcPts val="0"/>
              </a:spcAft>
              <a:buNone/>
            </a:pPr>
            <a:endParaRPr sz="2700" b="1">
              <a:solidFill>
                <a:srgbClr val="000000"/>
              </a:solidFill>
              <a:latin typeface="Calibri"/>
              <a:ea typeface="Calibri"/>
              <a:cs typeface="Calibri"/>
              <a:sym typeface="Calibri"/>
            </a:endParaRPr>
          </a:p>
          <a:p>
            <a:pPr marL="0" marR="0" lvl="0" indent="0" algn="l" rtl="0">
              <a:lnSpc>
                <a:spcPct val="150000"/>
              </a:lnSpc>
              <a:spcBef>
                <a:spcPts val="0"/>
              </a:spcBef>
              <a:spcAft>
                <a:spcPts val="0"/>
              </a:spcAft>
              <a:buNone/>
            </a:pPr>
            <a:endParaRPr sz="2700" b="1">
              <a:solidFill>
                <a:srgbClr val="000000"/>
              </a:solidFill>
              <a:latin typeface="Calibri"/>
              <a:ea typeface="Calibri"/>
              <a:cs typeface="Calibri"/>
              <a:sym typeface="Calibri"/>
            </a:endParaRPr>
          </a:p>
          <a:p>
            <a:pPr marL="0" marR="0" lvl="0" indent="0" algn="l" rtl="0">
              <a:lnSpc>
                <a:spcPct val="150000"/>
              </a:lnSpc>
              <a:spcBef>
                <a:spcPts val="0"/>
              </a:spcBef>
              <a:spcAft>
                <a:spcPts val="0"/>
              </a:spcAft>
              <a:buNone/>
            </a:pPr>
            <a:r>
              <a:rPr lang="en" sz="2700" b="1">
                <a:solidFill>
                  <a:srgbClr val="000000"/>
                </a:solidFill>
                <a:latin typeface="Calibri"/>
                <a:ea typeface="Calibri"/>
                <a:cs typeface="Calibri"/>
                <a:sym typeface="Calibri"/>
              </a:rPr>
              <a:t>	</a:t>
            </a:r>
            <a:endParaRPr sz="17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45"/>
          <p:cNvPicPr preferRelativeResize="0"/>
          <p:nvPr/>
        </p:nvPicPr>
        <p:blipFill>
          <a:blip r:embed="rId3">
            <a:alphaModFix/>
          </a:blip>
          <a:stretch>
            <a:fillRect/>
          </a:stretch>
        </p:blipFill>
        <p:spPr>
          <a:xfrm>
            <a:off x="482350" y="152400"/>
            <a:ext cx="8433050" cy="4483601"/>
          </a:xfrm>
          <a:prstGeom prst="rect">
            <a:avLst/>
          </a:prstGeom>
          <a:noFill/>
          <a:ln>
            <a:noFill/>
          </a:ln>
        </p:spPr>
      </p:pic>
      <p:sp>
        <p:nvSpPr>
          <p:cNvPr id="247" name="Google Shape;247;p45"/>
          <p:cNvSpPr txBox="1"/>
          <p:nvPr/>
        </p:nvSpPr>
        <p:spPr>
          <a:xfrm>
            <a:off x="2756925" y="4690875"/>
            <a:ext cx="2661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alibri"/>
                <a:ea typeface="Calibri"/>
                <a:cs typeface="Calibri"/>
                <a:sym typeface="Calibri"/>
              </a:rPr>
              <a:t>Administration Work</a:t>
            </a:r>
            <a:endParaRPr b="1">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46"/>
          <p:cNvPicPr preferRelativeResize="0"/>
          <p:nvPr/>
        </p:nvPicPr>
        <p:blipFill>
          <a:blip r:embed="rId3">
            <a:alphaModFix/>
          </a:blip>
          <a:stretch>
            <a:fillRect/>
          </a:stretch>
        </p:blipFill>
        <p:spPr>
          <a:xfrm>
            <a:off x="447925" y="152400"/>
            <a:ext cx="8494901" cy="4497325"/>
          </a:xfrm>
          <a:prstGeom prst="rect">
            <a:avLst/>
          </a:prstGeom>
          <a:noFill/>
          <a:ln>
            <a:noFill/>
          </a:ln>
        </p:spPr>
      </p:pic>
      <p:sp>
        <p:nvSpPr>
          <p:cNvPr id="253" name="Google Shape;253;p46"/>
          <p:cNvSpPr txBox="1"/>
          <p:nvPr/>
        </p:nvSpPr>
        <p:spPr>
          <a:xfrm>
            <a:off x="3021975" y="4743300"/>
            <a:ext cx="3346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alibri"/>
                <a:ea typeface="Calibri"/>
                <a:cs typeface="Calibri"/>
                <a:sym typeface="Calibri"/>
              </a:rPr>
              <a:t>Tidio chartboot system</a:t>
            </a:r>
            <a:endParaRPr b="1">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7"/>
          <p:cNvSpPr/>
          <p:nvPr/>
        </p:nvSpPr>
        <p:spPr>
          <a:xfrm>
            <a:off x="457200" y="800010"/>
            <a:ext cx="8381160" cy="567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59" name="Google Shape;259;p47"/>
          <p:cNvSpPr/>
          <p:nvPr/>
        </p:nvSpPr>
        <p:spPr>
          <a:xfrm>
            <a:off x="457225" y="290300"/>
            <a:ext cx="8381100" cy="341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3200" b="1">
                <a:solidFill>
                  <a:srgbClr val="C00000"/>
                </a:solidFill>
                <a:latin typeface="Calibri"/>
                <a:ea typeface="Calibri"/>
                <a:cs typeface="Calibri"/>
                <a:sym typeface="Calibri"/>
              </a:rPr>
              <a:t>Conclusion</a:t>
            </a:r>
            <a:endParaRPr sz="3200">
              <a:solidFill>
                <a:srgbClr val="C00000"/>
              </a:solidFill>
              <a:latin typeface="Calibri"/>
              <a:ea typeface="Calibri"/>
              <a:cs typeface="Calibri"/>
              <a:sym typeface="Calibri"/>
            </a:endParaRPr>
          </a:p>
        </p:txBody>
      </p:sp>
      <p:sp>
        <p:nvSpPr>
          <p:cNvPr id="260" name="Google Shape;260;p47"/>
          <p:cNvSpPr txBox="1"/>
          <p:nvPr/>
        </p:nvSpPr>
        <p:spPr>
          <a:xfrm>
            <a:off x="457200" y="1140300"/>
            <a:ext cx="8215200" cy="12002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 sz="1800" dirty="0">
                <a:solidFill>
                  <a:schemeClr val="dk1"/>
                </a:solidFill>
                <a:latin typeface="Calibri"/>
                <a:ea typeface="Calibri"/>
                <a:cs typeface="Calibri"/>
                <a:sym typeface="Calibri"/>
              </a:rPr>
              <a:t>The proposed online training and placement management system gives the automation in all the process like registration, updation. It provides the detail solution to the existing system problem. And getting resolve of problem were done there it self with on time. There is no lack of interaction with the administrator for the quires.</a:t>
            </a:r>
            <a:endParaRPr sz="1800" dirty="0">
              <a:solidFill>
                <a:schemeClr val="dk1"/>
              </a:solidFill>
              <a:latin typeface="Calibri"/>
              <a:ea typeface="Calibri"/>
              <a:cs typeface="Calibri"/>
              <a:sym typeface="Calibri"/>
            </a:endParaRPr>
          </a:p>
        </p:txBody>
      </p:sp>
      <p:pic>
        <p:nvPicPr>
          <p:cNvPr id="261" name="Google Shape;261;p47"/>
          <p:cNvPicPr preferRelativeResize="0"/>
          <p:nvPr/>
        </p:nvPicPr>
        <p:blipFill rotWithShape="1">
          <a:blip r:embed="rId3">
            <a:alphaModFix/>
          </a:blip>
          <a:srcRect l="23993" r="24564"/>
          <a:stretch/>
        </p:blipFill>
        <p:spPr>
          <a:xfrm>
            <a:off x="4911783" y="2195013"/>
            <a:ext cx="3926542" cy="294848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8"/>
          <p:cNvSpPr/>
          <p:nvPr/>
        </p:nvSpPr>
        <p:spPr>
          <a:xfrm>
            <a:off x="228600" y="685800"/>
            <a:ext cx="8381160" cy="567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8"/>
          <p:cNvSpPr txBox="1"/>
          <p:nvPr/>
        </p:nvSpPr>
        <p:spPr>
          <a:xfrm>
            <a:off x="152400" y="228600"/>
            <a:ext cx="2819400" cy="8079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3200" b="1">
                <a:solidFill>
                  <a:srgbClr val="C00000"/>
                </a:solidFill>
                <a:latin typeface="Calibri"/>
                <a:ea typeface="Calibri"/>
                <a:cs typeface="Calibri"/>
                <a:sym typeface="Calibri"/>
              </a:rPr>
              <a:t>References</a:t>
            </a:r>
            <a:endParaRPr sz="3200">
              <a:solidFill>
                <a:srgbClr val="C00000"/>
              </a:solidFill>
              <a:latin typeface="Calibri"/>
              <a:ea typeface="Calibri"/>
              <a:cs typeface="Calibri"/>
              <a:sym typeface="Calibri"/>
            </a:endParaRPr>
          </a:p>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268" name="Google Shape;268;p48"/>
          <p:cNvSpPr txBox="1"/>
          <p:nvPr/>
        </p:nvSpPr>
        <p:spPr>
          <a:xfrm flipH="1">
            <a:off x="228481" y="1181840"/>
            <a:ext cx="4983600" cy="1323600"/>
          </a:xfrm>
          <a:prstGeom prst="rect">
            <a:avLst/>
          </a:prstGeom>
          <a:noFill/>
          <a:ln>
            <a:noFill/>
          </a:ln>
        </p:spPr>
        <p:txBody>
          <a:bodyPr spcFirstLastPara="1" wrap="square" lIns="91425" tIns="45700" rIns="91425" bIns="45700" anchor="t" anchorCtr="0">
            <a:spAutoFit/>
          </a:bodyPr>
          <a:lstStyle/>
          <a:p>
            <a:pPr marL="457200" marR="0" lvl="0" indent="-330200" algn="l" rtl="0">
              <a:spcBef>
                <a:spcPts val="0"/>
              </a:spcBef>
              <a:spcAft>
                <a:spcPts val="0"/>
              </a:spcAft>
              <a:buSzPts val="1600"/>
              <a:buFont typeface="Calibri"/>
              <a:buChar char="❏"/>
            </a:pPr>
            <a:r>
              <a:rPr lang="en" sz="1600" u="sng">
                <a:solidFill>
                  <a:schemeClr val="hlink"/>
                </a:solidFill>
                <a:latin typeface="Calibri"/>
                <a:ea typeface="Calibri"/>
                <a:cs typeface="Calibri"/>
                <a:sym typeface="Calibri"/>
                <a:hlinkClick r:id="rId3"/>
              </a:rPr>
              <a:t>https://docs.djangoproject.com/en/4.1/</a:t>
            </a:r>
            <a:r>
              <a:rPr lang="en" sz="1600">
                <a:latin typeface="Calibri"/>
                <a:ea typeface="Calibri"/>
                <a:cs typeface="Calibri"/>
                <a:sym typeface="Calibri"/>
              </a:rPr>
              <a:t> </a:t>
            </a:r>
            <a:endParaRPr sz="1600">
              <a:latin typeface="Calibri"/>
              <a:ea typeface="Calibri"/>
              <a:cs typeface="Calibri"/>
              <a:sym typeface="Calibri"/>
            </a:endParaRPr>
          </a:p>
          <a:p>
            <a:pPr marL="457200" marR="0" lvl="0" indent="-330200" algn="l" rtl="0">
              <a:spcBef>
                <a:spcPts val="0"/>
              </a:spcBef>
              <a:spcAft>
                <a:spcPts val="0"/>
              </a:spcAft>
              <a:buSzPts val="1600"/>
              <a:buFont typeface="Calibri"/>
              <a:buChar char="❏"/>
            </a:pPr>
            <a:r>
              <a:rPr lang="en" sz="1600" u="sng">
                <a:solidFill>
                  <a:schemeClr val="hlink"/>
                </a:solidFill>
                <a:latin typeface="Calibri"/>
                <a:ea typeface="Calibri"/>
                <a:cs typeface="Calibri"/>
                <a:sym typeface="Calibri"/>
                <a:hlinkClick r:id="rId4"/>
              </a:rPr>
              <a:t>https://www.tidio.com/panel/dashboard</a:t>
            </a:r>
            <a:r>
              <a:rPr lang="en" sz="1600">
                <a:latin typeface="Calibri"/>
                <a:ea typeface="Calibri"/>
                <a:cs typeface="Calibri"/>
                <a:sym typeface="Calibri"/>
              </a:rPr>
              <a:t> </a:t>
            </a:r>
            <a:endParaRPr sz="1600">
              <a:latin typeface="Calibri"/>
              <a:ea typeface="Calibri"/>
              <a:cs typeface="Calibri"/>
              <a:sym typeface="Calibri"/>
            </a:endParaRPr>
          </a:p>
          <a:p>
            <a:pPr marL="457200" marR="0" lvl="0" indent="-330200" algn="l" rtl="0">
              <a:spcBef>
                <a:spcPts val="0"/>
              </a:spcBef>
              <a:spcAft>
                <a:spcPts val="0"/>
              </a:spcAft>
              <a:buSzPts val="1600"/>
              <a:buFont typeface="Calibri"/>
              <a:buChar char="❏"/>
            </a:pPr>
            <a:r>
              <a:rPr lang="en" sz="1600" u="sng">
                <a:solidFill>
                  <a:schemeClr val="hlink"/>
                </a:solidFill>
                <a:latin typeface="Calibri"/>
                <a:ea typeface="Calibri"/>
                <a:cs typeface="Calibri"/>
                <a:sym typeface="Calibri"/>
                <a:hlinkClick r:id="rId5"/>
              </a:rPr>
              <a:t>www.w3schools.com</a:t>
            </a:r>
            <a:endParaRPr sz="1600">
              <a:solidFill>
                <a:schemeClr val="dk1"/>
              </a:solidFill>
              <a:latin typeface="Calibri"/>
              <a:ea typeface="Calibri"/>
              <a:cs typeface="Calibri"/>
              <a:sym typeface="Calibri"/>
            </a:endParaRPr>
          </a:p>
          <a:p>
            <a:pPr marL="457200" marR="0" lvl="0" indent="-330200" algn="l" rtl="0">
              <a:spcBef>
                <a:spcPts val="0"/>
              </a:spcBef>
              <a:spcAft>
                <a:spcPts val="0"/>
              </a:spcAft>
              <a:buSzPts val="1600"/>
              <a:buFont typeface="Calibri"/>
              <a:buChar char="❏"/>
            </a:pPr>
            <a:r>
              <a:rPr lang="en" sz="1600" u="sng">
                <a:solidFill>
                  <a:schemeClr val="hlink"/>
                </a:solidFill>
                <a:latin typeface="Calibri"/>
                <a:ea typeface="Calibri"/>
                <a:cs typeface="Calibri"/>
                <a:sym typeface="Calibri"/>
                <a:hlinkClick r:id="rId6"/>
              </a:rPr>
              <a:t>www.wikipedia.com</a:t>
            </a:r>
            <a:endParaRPr sz="1600">
              <a:solidFill>
                <a:schemeClr val="dk1"/>
              </a:solidFill>
              <a:latin typeface="Calibri"/>
              <a:ea typeface="Calibri"/>
              <a:cs typeface="Calibri"/>
              <a:sym typeface="Calibri"/>
            </a:endParaRPr>
          </a:p>
          <a:p>
            <a:pPr marL="457200" marR="0" lvl="0" indent="-330200" algn="l" rtl="0">
              <a:spcBef>
                <a:spcPts val="0"/>
              </a:spcBef>
              <a:spcAft>
                <a:spcPts val="0"/>
              </a:spcAft>
              <a:buSzPts val="1600"/>
              <a:buFont typeface="Calibri"/>
              <a:buChar char="❏"/>
            </a:pPr>
            <a:r>
              <a:rPr lang="en" sz="1600" u="sng">
                <a:solidFill>
                  <a:schemeClr val="hlink"/>
                </a:solidFill>
                <a:latin typeface="Calibri"/>
                <a:ea typeface="Calibri"/>
                <a:cs typeface="Calibri"/>
                <a:sym typeface="Calibri"/>
                <a:hlinkClick r:id="rId7"/>
              </a:rPr>
              <a:t>www.tutorialspoint.com</a:t>
            </a:r>
            <a:endParaRPr sz="16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9"/>
          <p:cNvSpPr/>
          <p:nvPr/>
        </p:nvSpPr>
        <p:spPr>
          <a:xfrm>
            <a:off x="1093575" y="1742575"/>
            <a:ext cx="6771600" cy="1177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9600" b="1" cap="none">
                <a:solidFill>
                  <a:srgbClr val="BDD1F9"/>
                </a:solidFill>
                <a:latin typeface="Calibri"/>
                <a:ea typeface="Calibri"/>
                <a:cs typeface="Calibri"/>
                <a:sym typeface="Calibri"/>
              </a:rPr>
              <a:t>Thank You!</a:t>
            </a: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8"/>
          <p:cNvSpPr/>
          <p:nvPr/>
        </p:nvSpPr>
        <p:spPr>
          <a:xfrm>
            <a:off x="457200" y="2376810"/>
            <a:ext cx="8076600" cy="567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8"/>
          <p:cNvSpPr/>
          <p:nvPr/>
        </p:nvSpPr>
        <p:spPr>
          <a:xfrm>
            <a:off x="228600" y="1679933"/>
            <a:ext cx="8152500" cy="5703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 sz="4400" b="1">
                <a:solidFill>
                  <a:srgbClr val="000000"/>
                </a:solidFill>
                <a:latin typeface="Arial Black"/>
                <a:ea typeface="Arial Black"/>
                <a:cs typeface="Arial Black"/>
                <a:sym typeface="Arial Black"/>
              </a:rPr>
              <a:t>Abstract </a:t>
            </a:r>
            <a:endParaRPr sz="1800">
              <a:solidFill>
                <a:schemeClr val="dk1"/>
              </a:solidFill>
              <a:latin typeface="Arial Black"/>
              <a:ea typeface="Arial Black"/>
              <a:cs typeface="Arial Black"/>
              <a:sym typeface="Arial Black"/>
            </a:endParaRPr>
          </a:p>
        </p:txBody>
      </p:sp>
      <p:sp>
        <p:nvSpPr>
          <p:cNvPr id="123" name="Google Shape;123;p28"/>
          <p:cNvSpPr/>
          <p:nvPr/>
        </p:nvSpPr>
        <p:spPr>
          <a:xfrm>
            <a:off x="685800" y="971460"/>
            <a:ext cx="7619400" cy="581850"/>
          </a:xfrm>
          <a:prstGeom prst="rect">
            <a:avLst/>
          </a:prstGeom>
          <a:noFill/>
          <a:ln>
            <a:noFill/>
          </a:ln>
        </p:spPr>
        <p:txBody>
          <a:bodyPr spcFirstLastPara="1" wrap="square" lIns="90000" tIns="45000" rIns="90000" bIns="45000" anchor="t" anchorCtr="0">
            <a:noAutofit/>
          </a:bodyPr>
          <a:lstStyle/>
          <a:p>
            <a:pPr marL="0" marR="0" lvl="0" indent="0" algn="l" rtl="0">
              <a:lnSpc>
                <a:spcPct val="150000"/>
              </a:lnSpc>
              <a:spcBef>
                <a:spcPts val="0"/>
              </a:spcBef>
              <a:spcAft>
                <a:spcPts val="0"/>
              </a:spcAft>
              <a:buNone/>
            </a:pP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9"/>
          <p:cNvSpPr/>
          <p:nvPr/>
        </p:nvSpPr>
        <p:spPr>
          <a:xfrm>
            <a:off x="457200" y="800100"/>
            <a:ext cx="8381160" cy="567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9"/>
          <p:cNvSpPr txBox="1"/>
          <p:nvPr/>
        </p:nvSpPr>
        <p:spPr>
          <a:xfrm>
            <a:off x="571075" y="244226"/>
            <a:ext cx="3657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3200" b="1">
                <a:solidFill>
                  <a:srgbClr val="C00000"/>
                </a:solidFill>
                <a:latin typeface="Calibri"/>
                <a:ea typeface="Calibri"/>
                <a:cs typeface="Calibri"/>
                <a:sym typeface="Calibri"/>
              </a:rPr>
              <a:t>ABSTRACT</a:t>
            </a:r>
            <a:endParaRPr>
              <a:latin typeface="Calibri"/>
              <a:ea typeface="Calibri"/>
              <a:cs typeface="Calibri"/>
              <a:sym typeface="Calibri"/>
            </a:endParaRPr>
          </a:p>
        </p:txBody>
      </p:sp>
      <p:sp>
        <p:nvSpPr>
          <p:cNvPr id="130" name="Google Shape;130;p29"/>
          <p:cNvSpPr txBox="1"/>
          <p:nvPr/>
        </p:nvSpPr>
        <p:spPr>
          <a:xfrm>
            <a:off x="571080" y="1197513"/>
            <a:ext cx="8153400" cy="255450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 sz="1600" dirty="0">
                <a:solidFill>
                  <a:schemeClr val="dk1"/>
                </a:solidFill>
                <a:latin typeface="Calibri"/>
                <a:ea typeface="Calibri"/>
                <a:cs typeface="Calibri"/>
                <a:sym typeface="Calibri"/>
              </a:rPr>
              <a:t>Training and placement management system is a web-based application in the windows platform for the training and placement assistance for all students at campus drives.  Through this application we providing the trainings and placements drives which ever upcoming and present. Here we place all kind of information regards about trainings and placement drives and locations where it was held and the upcoming drives, we provide previously asked questions were uploaded here and we provide the statistics about placements who ever got placed using this application. We providing chatbot system in the application to give the answers to the questions which ever queries raised by the students and get resolved on time there itself. This application was easily accessible by any non-technical person as well. It was developed with good interface and functionable.</a:t>
            </a:r>
            <a:endParaRPr sz="1600" dirty="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0"/>
          <p:cNvSpPr/>
          <p:nvPr/>
        </p:nvSpPr>
        <p:spPr>
          <a:xfrm>
            <a:off x="381240" y="2313585"/>
            <a:ext cx="8381520" cy="5661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0"/>
          <p:cNvSpPr/>
          <p:nvPr/>
        </p:nvSpPr>
        <p:spPr>
          <a:xfrm>
            <a:off x="-876300" y="1661925"/>
            <a:ext cx="10896600" cy="5703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 sz="4400" b="1">
                <a:solidFill>
                  <a:srgbClr val="000000"/>
                </a:solidFill>
                <a:latin typeface="Arial Black"/>
                <a:ea typeface="Arial Black"/>
                <a:cs typeface="Arial Black"/>
                <a:sym typeface="Arial Black"/>
              </a:rPr>
              <a:t>I</a:t>
            </a:r>
            <a:r>
              <a:rPr lang="en" sz="3200" b="1">
                <a:solidFill>
                  <a:srgbClr val="000000"/>
                </a:solidFill>
                <a:latin typeface="Arial Black"/>
                <a:ea typeface="Arial Black"/>
                <a:cs typeface="Arial Black"/>
                <a:sym typeface="Arial Black"/>
              </a:rPr>
              <a:t>NTRODUCTION</a:t>
            </a:r>
            <a:endParaRPr sz="18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1"/>
          <p:cNvSpPr/>
          <p:nvPr/>
        </p:nvSpPr>
        <p:spPr>
          <a:xfrm>
            <a:off x="457200" y="800010"/>
            <a:ext cx="8381160" cy="567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44" name="Google Shape;144;p31"/>
          <p:cNvSpPr/>
          <p:nvPr/>
        </p:nvSpPr>
        <p:spPr>
          <a:xfrm>
            <a:off x="457200" y="324158"/>
            <a:ext cx="8381160" cy="4330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3200" b="1">
                <a:solidFill>
                  <a:srgbClr val="C00000"/>
                </a:solidFill>
                <a:latin typeface="Calibri"/>
                <a:ea typeface="Calibri"/>
                <a:cs typeface="Calibri"/>
                <a:sym typeface="Calibri"/>
              </a:rPr>
              <a:t>Introduction</a:t>
            </a:r>
            <a:endParaRPr sz="1800">
              <a:solidFill>
                <a:srgbClr val="C00000"/>
              </a:solidFill>
              <a:latin typeface="Calibri"/>
              <a:ea typeface="Calibri"/>
              <a:cs typeface="Calibri"/>
              <a:sym typeface="Calibri"/>
            </a:endParaRPr>
          </a:p>
        </p:txBody>
      </p:sp>
      <p:pic>
        <p:nvPicPr>
          <p:cNvPr id="145" name="Google Shape;145;p31"/>
          <p:cNvPicPr preferRelativeResize="0"/>
          <p:nvPr/>
        </p:nvPicPr>
        <p:blipFill>
          <a:blip r:embed="rId3">
            <a:alphaModFix/>
          </a:blip>
          <a:stretch>
            <a:fillRect/>
          </a:stretch>
        </p:blipFill>
        <p:spPr>
          <a:xfrm>
            <a:off x="4358650" y="2571750"/>
            <a:ext cx="4785350" cy="2729500"/>
          </a:xfrm>
          <a:prstGeom prst="rect">
            <a:avLst/>
          </a:prstGeom>
          <a:noFill/>
          <a:ln>
            <a:noFill/>
          </a:ln>
        </p:spPr>
      </p:pic>
      <p:sp>
        <p:nvSpPr>
          <p:cNvPr id="146" name="Google Shape;146;p31"/>
          <p:cNvSpPr txBox="1"/>
          <p:nvPr/>
        </p:nvSpPr>
        <p:spPr>
          <a:xfrm>
            <a:off x="305250" y="1122425"/>
            <a:ext cx="8533500" cy="1916400"/>
          </a:xfrm>
          <a:prstGeom prst="rect">
            <a:avLst/>
          </a:prstGeom>
          <a:noFill/>
          <a:ln>
            <a:noFill/>
          </a:ln>
        </p:spPr>
        <p:txBody>
          <a:bodyPr spcFirstLastPara="1" wrap="square" lIns="91425" tIns="45700" rIns="91425" bIns="45700" anchor="t" anchorCtr="0">
            <a:spAutoFit/>
          </a:bodyPr>
          <a:lstStyle/>
          <a:p>
            <a:pPr marL="457200" lvl="0" indent="-323850" algn="just" rtl="0">
              <a:lnSpc>
                <a:spcPct val="115000"/>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The use of the Internet to enable students and companies to manage the placement process with the active involvement of the Placement Coordinator. This led to a unique web-based training and placement management system.</a:t>
            </a:r>
            <a:endParaRPr sz="1500">
              <a:solidFill>
                <a:schemeClr val="dk1"/>
              </a:solidFill>
              <a:latin typeface="Calibri"/>
              <a:ea typeface="Calibri"/>
              <a:cs typeface="Calibri"/>
              <a:sym typeface="Calibri"/>
            </a:endParaRPr>
          </a:p>
          <a:p>
            <a:pPr marL="457200" lvl="0" indent="-323850" algn="just" rtl="0">
              <a:lnSpc>
                <a:spcPct val="115000"/>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Online training and placement management system provides information on placement providers and the placements they offer so that students may view and assess their opportunities.</a:t>
            </a:r>
            <a:endParaRPr sz="1500">
              <a:solidFill>
                <a:schemeClr val="dk1"/>
              </a:solidFill>
              <a:latin typeface="Calibri"/>
              <a:ea typeface="Calibri"/>
              <a:cs typeface="Calibri"/>
              <a:sym typeface="Calibri"/>
            </a:endParaRPr>
          </a:p>
          <a:p>
            <a:pPr marL="457200" lvl="0" indent="-323850" algn="just" rtl="0">
              <a:lnSpc>
                <a:spcPct val="115000"/>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In this application administrator provide access points to the company coordinators and TPO’s of the college to update the drives and trainings which are taking part of upcoming and running </a:t>
            </a:r>
            <a:r>
              <a:rPr lang="en" sz="1500">
                <a:solidFill>
                  <a:schemeClr val="lt1"/>
                </a:solidFill>
                <a:latin typeface="Calibri"/>
                <a:ea typeface="Calibri"/>
                <a:cs typeface="Calibri"/>
                <a:sym typeface="Calibri"/>
              </a:rPr>
              <a:t>dri</a:t>
            </a:r>
            <a:r>
              <a:rPr lang="en" sz="1500">
                <a:solidFill>
                  <a:schemeClr val="dk1"/>
                </a:solidFill>
                <a:latin typeface="Calibri"/>
                <a:ea typeface="Calibri"/>
                <a:cs typeface="Calibri"/>
                <a:sym typeface="Calibri"/>
              </a:rPr>
              <a:t>ves.</a:t>
            </a:r>
            <a:endParaRPr sz="13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2"/>
          <p:cNvSpPr/>
          <p:nvPr/>
        </p:nvSpPr>
        <p:spPr>
          <a:xfrm>
            <a:off x="642817" y="2262083"/>
            <a:ext cx="8076600" cy="567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2"/>
          <p:cNvSpPr/>
          <p:nvPr/>
        </p:nvSpPr>
        <p:spPr>
          <a:xfrm>
            <a:off x="604870" y="1562045"/>
            <a:ext cx="8152500" cy="5703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 sz="4400" b="1">
                <a:solidFill>
                  <a:srgbClr val="000000"/>
                </a:solidFill>
                <a:latin typeface="Arial Black"/>
                <a:ea typeface="Arial Black"/>
                <a:cs typeface="Arial Black"/>
                <a:sym typeface="Arial Black"/>
              </a:rPr>
              <a:t>Literature Survey</a:t>
            </a:r>
            <a:endParaRPr sz="18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33"/>
          <p:cNvPicPr preferRelativeResize="0"/>
          <p:nvPr/>
        </p:nvPicPr>
        <p:blipFill rotWithShape="1">
          <a:blip r:embed="rId3">
            <a:alphaModFix/>
          </a:blip>
          <a:srcRect l="14894" r="15891"/>
          <a:stretch/>
        </p:blipFill>
        <p:spPr>
          <a:xfrm>
            <a:off x="4937750" y="2503150"/>
            <a:ext cx="4142226" cy="2571750"/>
          </a:xfrm>
          <a:prstGeom prst="rect">
            <a:avLst/>
          </a:prstGeom>
          <a:noFill/>
          <a:ln>
            <a:noFill/>
          </a:ln>
        </p:spPr>
      </p:pic>
      <p:sp>
        <p:nvSpPr>
          <p:cNvPr id="160" name="Google Shape;160;p33"/>
          <p:cNvSpPr/>
          <p:nvPr/>
        </p:nvSpPr>
        <p:spPr>
          <a:xfrm>
            <a:off x="457200" y="742950"/>
            <a:ext cx="8381160" cy="567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61" name="Google Shape;161;p33"/>
          <p:cNvSpPr/>
          <p:nvPr/>
        </p:nvSpPr>
        <p:spPr>
          <a:xfrm>
            <a:off x="457200" y="342900"/>
            <a:ext cx="8381160" cy="4330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2400" b="1">
                <a:solidFill>
                  <a:srgbClr val="C00000"/>
                </a:solidFill>
                <a:latin typeface="Calibri"/>
                <a:ea typeface="Calibri"/>
                <a:cs typeface="Calibri"/>
                <a:sym typeface="Calibri"/>
              </a:rPr>
              <a:t>Existed system</a:t>
            </a:r>
            <a:endParaRPr sz="2400" b="1">
              <a:solidFill>
                <a:srgbClr val="C00000"/>
              </a:solidFill>
              <a:latin typeface="Calibri"/>
              <a:ea typeface="Calibri"/>
              <a:cs typeface="Calibri"/>
              <a:sym typeface="Calibri"/>
            </a:endParaRPr>
          </a:p>
        </p:txBody>
      </p:sp>
      <p:sp>
        <p:nvSpPr>
          <p:cNvPr id="162" name="Google Shape;162;p33"/>
          <p:cNvSpPr txBox="1"/>
          <p:nvPr/>
        </p:nvSpPr>
        <p:spPr>
          <a:xfrm>
            <a:off x="380575" y="1047900"/>
            <a:ext cx="8534400" cy="2709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700">
                <a:solidFill>
                  <a:schemeClr val="dk1"/>
                </a:solidFill>
                <a:latin typeface="Calibri"/>
                <a:ea typeface="Calibri"/>
                <a:cs typeface="Calibri"/>
                <a:sym typeface="Calibri"/>
              </a:rPr>
              <a:t>Problems in existing system:</a:t>
            </a:r>
            <a:endParaRPr sz="1700">
              <a:latin typeface="Calibri"/>
              <a:ea typeface="Calibri"/>
              <a:cs typeface="Calibri"/>
              <a:sym typeface="Calibri"/>
            </a:endParaRPr>
          </a:p>
          <a:p>
            <a:pPr marL="285750" marR="0" lvl="0" indent="-279400" algn="l" rtl="0">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Maximum manual work: in the existing system all the work that is done by human intervention.Humans should do all the work. </a:t>
            </a:r>
            <a:endParaRPr sz="1700">
              <a:latin typeface="Calibri"/>
              <a:ea typeface="Calibri"/>
              <a:cs typeface="Calibri"/>
              <a:sym typeface="Calibri"/>
            </a:endParaRPr>
          </a:p>
          <a:p>
            <a:pPr marL="285750" marR="0" lvl="0" indent="-279400" algn="l" rtl="0">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Application interface: lack of GUI interface of the application.</a:t>
            </a:r>
            <a:endParaRPr sz="1700">
              <a:latin typeface="Calibri"/>
              <a:ea typeface="Calibri"/>
              <a:cs typeface="Calibri"/>
              <a:sym typeface="Calibri"/>
            </a:endParaRPr>
          </a:p>
          <a:p>
            <a:pPr marL="285750" marR="0" lvl="0" indent="-279400" algn="l" rtl="0">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Updating records: due to above problems the updating was very difficult. </a:t>
            </a:r>
            <a:endParaRPr sz="1700">
              <a:latin typeface="Calibri"/>
              <a:ea typeface="Calibri"/>
              <a:cs typeface="Calibri"/>
              <a:sym typeface="Calibri"/>
            </a:endParaRPr>
          </a:p>
          <a:p>
            <a:pPr marL="285750" marR="0" lvl="0" indent="-279400" algn="l" rtl="0">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Less alertness: the students may not get the information on training and placement activity hence they miss the opportunities.</a:t>
            </a:r>
            <a:endParaRPr sz="1700">
              <a:latin typeface="Calibri"/>
              <a:ea typeface="Calibri"/>
              <a:cs typeface="Calibri"/>
              <a:sym typeface="Calibri"/>
            </a:endParaRPr>
          </a:p>
          <a:p>
            <a:pPr marL="285750" marR="0" lvl="0" indent="-279400" algn="l" rtl="0">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Alumni record: the past students records are not maintained.</a:t>
            </a:r>
            <a:endParaRPr sz="1700">
              <a:solidFill>
                <a:schemeClr val="dk1"/>
              </a:solidFill>
              <a:latin typeface="Calibri"/>
              <a:ea typeface="Calibri"/>
              <a:cs typeface="Calibri"/>
              <a:sym typeface="Calibri"/>
            </a:endParaRPr>
          </a:p>
          <a:p>
            <a:pPr marL="285750" marR="0" lvl="0" indent="-279400" algn="l" rtl="0">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There are no record of placed statistics maintained and not updated.</a:t>
            </a:r>
            <a:endParaRPr sz="1700">
              <a:solidFill>
                <a:schemeClr val="dk1"/>
              </a:solidFill>
              <a:latin typeface="Calibri"/>
              <a:ea typeface="Calibri"/>
              <a:cs typeface="Calibri"/>
              <a:sym typeface="Calibri"/>
            </a:endParaRPr>
          </a:p>
          <a:p>
            <a:pPr marL="285750" marR="0" lvl="0" indent="-279400" algn="l" rtl="0">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No onspot query solving method implemented.</a:t>
            </a:r>
            <a:endParaRPr sz="17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4"/>
          <p:cNvSpPr/>
          <p:nvPr/>
        </p:nvSpPr>
        <p:spPr>
          <a:xfrm>
            <a:off x="685800" y="2376810"/>
            <a:ext cx="8076600" cy="567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4"/>
          <p:cNvSpPr/>
          <p:nvPr/>
        </p:nvSpPr>
        <p:spPr>
          <a:xfrm>
            <a:off x="-381000" y="1679933"/>
            <a:ext cx="8152500" cy="5703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 sz="4400" b="1">
                <a:solidFill>
                  <a:srgbClr val="000000"/>
                </a:solidFill>
                <a:latin typeface="Arial Black"/>
                <a:ea typeface="Arial Black"/>
                <a:cs typeface="Arial Black"/>
                <a:sym typeface="Arial Black"/>
              </a:rPr>
              <a:t> Objective </a:t>
            </a:r>
            <a:endParaRPr/>
          </a:p>
          <a:p>
            <a:pPr marL="0" marR="0" lvl="0" indent="0" algn="r" rtl="0">
              <a:lnSpc>
                <a:spcPct val="100000"/>
              </a:lnSpc>
              <a:spcBef>
                <a:spcPts val="0"/>
              </a:spcBef>
              <a:spcAft>
                <a:spcPts val="0"/>
              </a:spcAft>
              <a:buNone/>
            </a:pPr>
            <a:r>
              <a:rPr lang="en" sz="4400" b="1">
                <a:solidFill>
                  <a:srgbClr val="000000"/>
                </a:solidFill>
                <a:latin typeface="Arial Black"/>
                <a:ea typeface="Arial Black"/>
                <a:cs typeface="Arial Black"/>
                <a:sym typeface="Arial Black"/>
              </a:rPr>
              <a:t> </a:t>
            </a:r>
            <a:endParaRPr sz="1800">
              <a:solidFill>
                <a:schemeClr val="dk1"/>
              </a:solidFill>
              <a:latin typeface="Arial Black"/>
              <a:ea typeface="Arial Black"/>
              <a:cs typeface="Arial Black"/>
              <a:sym typeface="Arial Black"/>
            </a:endParaRPr>
          </a:p>
        </p:txBody>
      </p:sp>
      <p:sp>
        <p:nvSpPr>
          <p:cNvPr id="170" name="Google Shape;170;p34"/>
          <p:cNvSpPr/>
          <p:nvPr/>
        </p:nvSpPr>
        <p:spPr>
          <a:xfrm>
            <a:off x="685800" y="971460"/>
            <a:ext cx="7619400" cy="581850"/>
          </a:xfrm>
          <a:prstGeom prst="rect">
            <a:avLst/>
          </a:prstGeom>
          <a:noFill/>
          <a:ln>
            <a:noFill/>
          </a:ln>
        </p:spPr>
        <p:txBody>
          <a:bodyPr spcFirstLastPara="1" wrap="square" lIns="90000" tIns="45000" rIns="90000" bIns="45000" anchor="t" anchorCtr="0">
            <a:noAutofit/>
          </a:bodyPr>
          <a:lstStyle/>
          <a:p>
            <a:pPr marL="0" marR="0" lvl="0" indent="0" algn="l" rtl="0">
              <a:lnSpc>
                <a:spcPct val="150000"/>
              </a:lnSpc>
              <a:spcBef>
                <a:spcPts val="0"/>
              </a:spcBef>
              <a:spcAft>
                <a:spcPts val="0"/>
              </a:spcAft>
              <a:buNone/>
            </a:pP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838</Words>
  <Application>Microsoft Office PowerPoint</Application>
  <PresentationFormat>On-screen Show (16:9)</PresentationFormat>
  <Paragraphs>102</Paragraphs>
  <Slides>24</Slides>
  <Notes>24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24</vt:i4>
      </vt:variant>
    </vt:vector>
  </HeadingPairs>
  <TitlesOfParts>
    <vt:vector size="29" baseType="lpstr">
      <vt:lpstr>Calibri</vt:lpstr>
      <vt:lpstr>Arial</vt:lpstr>
      <vt:lpstr>Arial Black</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Devuni Sathish</cp:lastModifiedBy>
  <cp:revision>10</cp:revision>
  <dcterms:modified xsi:type="dcterms:W3CDTF">2022-10-31T06:43:51Z</dcterms:modified>
</cp:coreProperties>
</file>